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659" r:id="rId2"/>
    <p:sldId id="645" r:id="rId3"/>
    <p:sldId id="646" r:id="rId4"/>
    <p:sldId id="647" r:id="rId5"/>
    <p:sldId id="648" r:id="rId6"/>
    <p:sldId id="656" r:id="rId7"/>
    <p:sldId id="257" r:id="rId8"/>
    <p:sldId id="258" r:id="rId9"/>
    <p:sldId id="259" r:id="rId10"/>
    <p:sldId id="260" r:id="rId11"/>
    <p:sldId id="261" r:id="rId12"/>
    <p:sldId id="262" r:id="rId13"/>
    <p:sldId id="660" r:id="rId14"/>
    <p:sldId id="658" r:id="rId15"/>
    <p:sldId id="661" r:id="rId16"/>
    <p:sldId id="626" r:id="rId17"/>
    <p:sldId id="643" r:id="rId18"/>
    <p:sldId id="630" r:id="rId19"/>
    <p:sldId id="616" r:id="rId20"/>
    <p:sldId id="662" r:id="rId21"/>
    <p:sldId id="663" r:id="rId22"/>
    <p:sldId id="664" r:id="rId23"/>
    <p:sldId id="665" r:id="rId24"/>
    <p:sldId id="666" r:id="rId25"/>
    <p:sldId id="667" r:id="rId26"/>
    <p:sldId id="263" r:id="rId27"/>
    <p:sldId id="256" r:id="rId28"/>
    <p:sldId id="668" r:id="rId29"/>
    <p:sldId id="669" r:id="rId30"/>
    <p:sldId id="670" r:id="rId31"/>
    <p:sldId id="265" r:id="rId32"/>
    <p:sldId id="276" r:id="rId33"/>
    <p:sldId id="266" r:id="rId34"/>
    <p:sldId id="271" r:id="rId35"/>
  </p:sldIdLst>
  <p:sldSz cx="9144000" cy="6858000" type="screen4x3"/>
  <p:notesSz cx="6858000" cy="91440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33CC"/>
    <a:srgbClr val="0000FF"/>
    <a:srgbClr val="FF3300"/>
    <a:srgbClr val="660066"/>
    <a:srgbClr val="FF6600"/>
    <a:srgbClr val="FFCC66"/>
    <a:srgbClr val="6600FF"/>
    <a:srgbClr val="180892"/>
    <a:srgbClr val="262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D233F-A752-4421-9AFC-C7B23CCE8654}" v="70" dt="2023-10-22T20:31:28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01" autoAdjust="0"/>
    <p:restoredTop sz="62152" autoAdjust="0"/>
  </p:normalViewPr>
  <p:slideViewPr>
    <p:cSldViewPr>
      <p:cViewPr varScale="1">
        <p:scale>
          <a:sx n="39" d="100"/>
          <a:sy n="39" d="100"/>
        </p:scale>
        <p:origin x="1636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Kodymová" userId="fbef69dbf19551ac" providerId="LiveId" clId="{A86D233F-A752-4421-9AFC-C7B23CCE8654}"/>
    <pc:docChg chg="undo custSel addSld delSld modSld sldOrd">
      <pc:chgData name="Veronika Kodymová" userId="fbef69dbf19551ac" providerId="LiveId" clId="{A86D233F-A752-4421-9AFC-C7B23CCE8654}" dt="2023-10-22T20:31:28.564" v="265" actId="1076"/>
      <pc:docMkLst>
        <pc:docMk/>
      </pc:docMkLst>
      <pc:sldChg chg="add">
        <pc:chgData name="Veronika Kodymová" userId="fbef69dbf19551ac" providerId="LiveId" clId="{A86D233F-A752-4421-9AFC-C7B23CCE8654}" dt="2023-10-22T20:18:30.387" v="197"/>
        <pc:sldMkLst>
          <pc:docMk/>
          <pc:sldMk cId="158254726" sldId="256"/>
        </pc:sldMkLst>
      </pc:sldChg>
      <pc:sldChg chg="add del setBg modNotes">
        <pc:chgData name="Veronika Kodymová" userId="fbef69dbf19551ac" providerId="LiveId" clId="{A86D233F-A752-4421-9AFC-C7B23CCE8654}" dt="2023-10-22T20:16:48.548" v="196" actId="47"/>
        <pc:sldMkLst>
          <pc:docMk/>
          <pc:sldMk cId="1272045121" sldId="256"/>
        </pc:sldMkLst>
      </pc:sldChg>
      <pc:sldChg chg="add del">
        <pc:chgData name="Veronika Kodymová" userId="fbef69dbf19551ac" providerId="LiveId" clId="{A86D233F-A752-4421-9AFC-C7B23CCE8654}" dt="2023-10-22T19:44:47.198" v="8" actId="47"/>
        <pc:sldMkLst>
          <pc:docMk/>
          <pc:sldMk cId="3805198018" sldId="256"/>
        </pc:sldMkLst>
      </pc:sldChg>
      <pc:sldChg chg="add del">
        <pc:chgData name="Veronika Kodymová" userId="fbef69dbf19551ac" providerId="LiveId" clId="{A86D233F-A752-4421-9AFC-C7B23CCE8654}" dt="2023-10-22T20:01:02.063" v="34" actId="47"/>
        <pc:sldMkLst>
          <pc:docMk/>
          <pc:sldMk cId="4269483324" sldId="256"/>
        </pc:sldMkLst>
      </pc:sldChg>
      <pc:sldChg chg="modSp add mod ord">
        <pc:chgData name="Veronika Kodymová" userId="fbef69dbf19551ac" providerId="LiveId" clId="{A86D233F-A752-4421-9AFC-C7B23CCE8654}" dt="2023-10-22T20:30:43.636" v="260" actId="14100"/>
        <pc:sldMkLst>
          <pc:docMk/>
          <pc:sldMk cId="3544294624" sldId="257"/>
        </pc:sldMkLst>
        <pc:spChg chg="mod">
          <ac:chgData name="Veronika Kodymová" userId="fbef69dbf19551ac" providerId="LiveId" clId="{A86D233F-A752-4421-9AFC-C7B23CCE8654}" dt="2023-10-22T19:48:10.254" v="27"/>
          <ac:spMkLst>
            <pc:docMk/>
            <pc:sldMk cId="3544294624" sldId="257"/>
            <ac:spMk id="2" creationId="{E3253249-6089-344C-A3C7-384AFF2D8FC3}"/>
          </ac:spMkLst>
        </pc:spChg>
        <pc:spChg chg="mod">
          <ac:chgData name="Veronika Kodymová" userId="fbef69dbf19551ac" providerId="LiveId" clId="{A86D233F-A752-4421-9AFC-C7B23CCE8654}" dt="2023-10-22T19:42:58.866" v="2" actId="27636"/>
          <ac:spMkLst>
            <pc:docMk/>
            <pc:sldMk cId="3544294624" sldId="257"/>
            <ac:spMk id="3" creationId="{EB637959-EDC5-BC4C-9821-A7D23A0AC36E}"/>
          </ac:spMkLst>
        </pc:spChg>
        <pc:picChg chg="mod">
          <ac:chgData name="Veronika Kodymová" userId="fbef69dbf19551ac" providerId="LiveId" clId="{A86D233F-A752-4421-9AFC-C7B23CCE8654}" dt="2023-10-22T20:30:43.636" v="260" actId="14100"/>
          <ac:picMkLst>
            <pc:docMk/>
            <pc:sldMk cId="3544294624" sldId="257"/>
            <ac:picMk id="6" creationId="{AEDB5F54-7386-D848-9D95-4F1CB1FE6283}"/>
          </ac:picMkLst>
        </pc:picChg>
      </pc:sldChg>
      <pc:sldChg chg="modSp add mod">
        <pc:chgData name="Veronika Kodymová" userId="fbef69dbf19551ac" providerId="LiveId" clId="{A86D233F-A752-4421-9AFC-C7B23CCE8654}" dt="2023-10-22T20:30:53.223" v="261" actId="14100"/>
        <pc:sldMkLst>
          <pc:docMk/>
          <pc:sldMk cId="558826388" sldId="258"/>
        </pc:sldMkLst>
        <pc:spChg chg="mod">
          <ac:chgData name="Veronika Kodymová" userId="fbef69dbf19551ac" providerId="LiveId" clId="{A86D233F-A752-4421-9AFC-C7B23CCE8654}" dt="2023-10-22T20:29:17.106" v="257" actId="20577"/>
          <ac:spMkLst>
            <pc:docMk/>
            <pc:sldMk cId="558826388" sldId="258"/>
            <ac:spMk id="3" creationId="{29FDA82B-8E04-D249-816D-36FFDAFB9993}"/>
          </ac:spMkLst>
        </pc:spChg>
        <pc:picChg chg="mod">
          <ac:chgData name="Veronika Kodymová" userId="fbef69dbf19551ac" providerId="LiveId" clId="{A86D233F-A752-4421-9AFC-C7B23CCE8654}" dt="2023-10-22T20:30:53.223" v="261" actId="14100"/>
          <ac:picMkLst>
            <pc:docMk/>
            <pc:sldMk cId="558826388" sldId="258"/>
            <ac:picMk id="6" creationId="{3BAF629B-B5D6-1A45-97AE-9902FF9DB3A5}"/>
          </ac:picMkLst>
        </pc:picChg>
      </pc:sldChg>
      <pc:sldChg chg="modSp add">
        <pc:chgData name="Veronika Kodymová" userId="fbef69dbf19551ac" providerId="LiveId" clId="{A86D233F-A752-4421-9AFC-C7B23CCE8654}" dt="2023-10-22T20:31:07.685" v="262" actId="14100"/>
        <pc:sldMkLst>
          <pc:docMk/>
          <pc:sldMk cId="3109051820" sldId="259"/>
        </pc:sldMkLst>
        <pc:picChg chg="mod">
          <ac:chgData name="Veronika Kodymová" userId="fbef69dbf19551ac" providerId="LiveId" clId="{A86D233F-A752-4421-9AFC-C7B23CCE8654}" dt="2023-10-22T20:31:07.685" v="262" actId="14100"/>
          <ac:picMkLst>
            <pc:docMk/>
            <pc:sldMk cId="3109051820" sldId="259"/>
            <ac:picMk id="12" creationId="{A55D0D4B-8C36-0C41-B7FE-4B25262642AC}"/>
          </ac:picMkLst>
        </pc:picChg>
      </pc:sldChg>
      <pc:sldChg chg="add">
        <pc:chgData name="Veronika Kodymová" userId="fbef69dbf19551ac" providerId="LiveId" clId="{A86D233F-A752-4421-9AFC-C7B23CCE8654}" dt="2023-10-22T19:43:06.652" v="5"/>
        <pc:sldMkLst>
          <pc:docMk/>
          <pc:sldMk cId="189816615" sldId="260"/>
        </pc:sldMkLst>
      </pc:sldChg>
      <pc:sldChg chg="modSp add">
        <pc:chgData name="Veronika Kodymová" userId="fbef69dbf19551ac" providerId="LiveId" clId="{A86D233F-A752-4421-9AFC-C7B23CCE8654}" dt="2023-10-22T20:31:28.564" v="265" actId="1076"/>
        <pc:sldMkLst>
          <pc:docMk/>
          <pc:sldMk cId="4254870915" sldId="261"/>
        </pc:sldMkLst>
        <pc:picChg chg="mod">
          <ac:chgData name="Veronika Kodymová" userId="fbef69dbf19551ac" providerId="LiveId" clId="{A86D233F-A752-4421-9AFC-C7B23CCE8654}" dt="2023-10-22T20:31:28.564" v="265" actId="1076"/>
          <ac:picMkLst>
            <pc:docMk/>
            <pc:sldMk cId="4254870915" sldId="261"/>
            <ac:picMk id="7" creationId="{792925D2-3D49-E043-95FC-993D6F30DAEC}"/>
          </ac:picMkLst>
        </pc:picChg>
      </pc:sldChg>
      <pc:sldChg chg="add">
        <pc:chgData name="Veronika Kodymová" userId="fbef69dbf19551ac" providerId="LiveId" clId="{A86D233F-A752-4421-9AFC-C7B23CCE8654}" dt="2023-10-22T19:43:14.278" v="7"/>
        <pc:sldMkLst>
          <pc:docMk/>
          <pc:sldMk cId="2500481353" sldId="262"/>
        </pc:sldMkLst>
      </pc:sldChg>
      <pc:sldChg chg="add setBg modNotes">
        <pc:chgData name="Veronika Kodymová" userId="fbef69dbf19551ac" providerId="LiveId" clId="{A86D233F-A752-4421-9AFC-C7B23CCE8654}" dt="2023-10-22T20:15:45.124" v="195"/>
        <pc:sldMkLst>
          <pc:docMk/>
          <pc:sldMk cId="2954880900" sldId="263"/>
        </pc:sldMkLst>
      </pc:sldChg>
      <pc:sldChg chg="add">
        <pc:chgData name="Veronika Kodymová" userId="fbef69dbf19551ac" providerId="LiveId" clId="{A86D233F-A752-4421-9AFC-C7B23CCE8654}" dt="2023-10-22T20:19:10.427" v="202"/>
        <pc:sldMkLst>
          <pc:docMk/>
          <pc:sldMk cId="1944187151" sldId="265"/>
        </pc:sldMkLst>
      </pc:sldChg>
      <pc:sldChg chg="add">
        <pc:chgData name="Veronika Kodymová" userId="fbef69dbf19551ac" providerId="LiveId" clId="{A86D233F-A752-4421-9AFC-C7B23CCE8654}" dt="2023-10-22T20:19:17.585" v="204"/>
        <pc:sldMkLst>
          <pc:docMk/>
          <pc:sldMk cId="1292328150" sldId="266"/>
        </pc:sldMkLst>
      </pc:sldChg>
      <pc:sldChg chg="modSp add del">
        <pc:chgData name="Veronika Kodymová" userId="fbef69dbf19551ac" providerId="LiveId" clId="{A86D233F-A752-4421-9AFC-C7B23CCE8654}" dt="2023-10-22T20:22:17.573" v="217" actId="47"/>
        <pc:sldMkLst>
          <pc:docMk/>
          <pc:sldMk cId="3538931444" sldId="267"/>
        </pc:sldMkLst>
        <pc:spChg chg="mod">
          <ac:chgData name="Veronika Kodymová" userId="fbef69dbf19551ac" providerId="LiveId" clId="{A86D233F-A752-4421-9AFC-C7B23CCE8654}" dt="2023-10-22T20:21:56.704" v="216" actId="14100"/>
          <ac:spMkLst>
            <pc:docMk/>
            <pc:sldMk cId="3538931444" sldId="267"/>
            <ac:spMk id="7170" creationId="{DA13E8F5-E6D1-2C42-BA98-0B137CE65CA1}"/>
          </ac:spMkLst>
        </pc:spChg>
      </pc:sldChg>
      <pc:sldChg chg="add del">
        <pc:chgData name="Veronika Kodymová" userId="fbef69dbf19551ac" providerId="LiveId" clId="{A86D233F-A752-4421-9AFC-C7B23CCE8654}" dt="2023-10-22T20:22:23.312" v="219" actId="47"/>
        <pc:sldMkLst>
          <pc:docMk/>
          <pc:sldMk cId="3355407633" sldId="268"/>
        </pc:sldMkLst>
      </pc:sldChg>
      <pc:sldChg chg="modSp add mod">
        <pc:chgData name="Veronika Kodymová" userId="fbef69dbf19551ac" providerId="LiveId" clId="{A86D233F-A752-4421-9AFC-C7B23CCE8654}" dt="2023-10-22T20:19:21.765" v="206" actId="27636"/>
        <pc:sldMkLst>
          <pc:docMk/>
          <pc:sldMk cId="3274150288" sldId="271"/>
        </pc:sldMkLst>
        <pc:spChg chg="mod">
          <ac:chgData name="Veronika Kodymová" userId="fbef69dbf19551ac" providerId="LiveId" clId="{A86D233F-A752-4421-9AFC-C7B23CCE8654}" dt="2023-10-22T20:19:21.765" v="206" actId="27636"/>
          <ac:spMkLst>
            <pc:docMk/>
            <pc:sldMk cId="3274150288" sldId="271"/>
            <ac:spMk id="31747" creationId="{06D7AB8C-7964-1545-ACF4-E1E7F640C8EF}"/>
          </ac:spMkLst>
        </pc:spChg>
      </pc:sldChg>
      <pc:sldChg chg="add del">
        <pc:chgData name="Veronika Kodymová" userId="fbef69dbf19551ac" providerId="LiveId" clId="{A86D233F-A752-4421-9AFC-C7B23CCE8654}" dt="2023-10-22T20:22:46.312" v="224" actId="47"/>
        <pc:sldMkLst>
          <pc:docMk/>
          <pc:sldMk cId="2692972403" sldId="274"/>
        </pc:sldMkLst>
      </pc:sldChg>
      <pc:sldChg chg="add del">
        <pc:chgData name="Veronika Kodymová" userId="fbef69dbf19551ac" providerId="LiveId" clId="{A86D233F-A752-4421-9AFC-C7B23CCE8654}" dt="2023-10-22T20:20:58.725" v="215" actId="47"/>
        <pc:sldMkLst>
          <pc:docMk/>
          <pc:sldMk cId="2366401499" sldId="275"/>
        </pc:sldMkLst>
      </pc:sldChg>
      <pc:sldChg chg="add">
        <pc:chgData name="Veronika Kodymová" userId="fbef69dbf19551ac" providerId="LiveId" clId="{A86D233F-A752-4421-9AFC-C7B23CCE8654}" dt="2023-10-22T20:19:16.091" v="203"/>
        <pc:sldMkLst>
          <pc:docMk/>
          <pc:sldMk cId="4219495411" sldId="276"/>
        </pc:sldMkLst>
      </pc:sldChg>
      <pc:sldChg chg="modSp add mod">
        <pc:chgData name="Veronika Kodymová" userId="fbef69dbf19551ac" providerId="LiveId" clId="{A86D233F-A752-4421-9AFC-C7B23CCE8654}" dt="2023-10-22T20:13:46.463" v="184" actId="207"/>
        <pc:sldMkLst>
          <pc:docMk/>
          <pc:sldMk cId="2348069393" sldId="616"/>
        </pc:sldMkLst>
        <pc:spChg chg="mod">
          <ac:chgData name="Veronika Kodymová" userId="fbef69dbf19551ac" providerId="LiveId" clId="{A86D233F-A752-4421-9AFC-C7B23CCE8654}" dt="2023-10-22T20:13:46.463" v="184" actId="207"/>
          <ac:spMkLst>
            <pc:docMk/>
            <pc:sldMk cId="2348069393" sldId="616"/>
            <ac:spMk id="3" creationId="{00000000-0000-0000-0000-000000000000}"/>
          </ac:spMkLst>
        </pc:spChg>
      </pc:sldChg>
      <pc:sldChg chg="modSp add mod">
        <pc:chgData name="Veronika Kodymová" userId="fbef69dbf19551ac" providerId="LiveId" clId="{A86D233F-A752-4421-9AFC-C7B23CCE8654}" dt="2023-10-22T20:12:49.138" v="177" actId="207"/>
        <pc:sldMkLst>
          <pc:docMk/>
          <pc:sldMk cId="2081754786" sldId="626"/>
        </pc:sldMkLst>
        <pc:spChg chg="mod">
          <ac:chgData name="Veronika Kodymová" userId="fbef69dbf19551ac" providerId="LiveId" clId="{A86D233F-A752-4421-9AFC-C7B23CCE8654}" dt="2023-10-22T20:12:49.138" v="177" actId="207"/>
          <ac:spMkLst>
            <pc:docMk/>
            <pc:sldMk cId="2081754786" sldId="626"/>
            <ac:spMk id="5122" creationId="{00000000-0000-0000-0000-000000000000}"/>
          </ac:spMkLst>
        </pc:spChg>
      </pc:sldChg>
      <pc:sldChg chg="add">
        <pc:chgData name="Veronika Kodymová" userId="fbef69dbf19551ac" providerId="LiveId" clId="{A86D233F-A752-4421-9AFC-C7B23CCE8654}" dt="2023-10-22T20:10:31.457" v="151"/>
        <pc:sldMkLst>
          <pc:docMk/>
          <pc:sldMk cId="10316126" sldId="630"/>
        </pc:sldMkLst>
      </pc:sldChg>
      <pc:sldChg chg="modSp add mod">
        <pc:chgData name="Veronika Kodymová" userId="fbef69dbf19551ac" providerId="LiveId" clId="{A86D233F-A752-4421-9AFC-C7B23CCE8654}" dt="2023-10-22T20:12:18.095" v="165" actId="207"/>
        <pc:sldMkLst>
          <pc:docMk/>
          <pc:sldMk cId="3226095497" sldId="643"/>
        </pc:sldMkLst>
        <pc:spChg chg="mod">
          <ac:chgData name="Veronika Kodymová" userId="fbef69dbf19551ac" providerId="LiveId" clId="{A86D233F-A752-4421-9AFC-C7B23CCE8654}" dt="2023-10-22T20:12:18.095" v="165" actId="207"/>
          <ac:spMkLst>
            <pc:docMk/>
            <pc:sldMk cId="3226095497" sldId="643"/>
            <ac:spMk id="2" creationId="{00000000-0000-0000-0000-000000000000}"/>
          </ac:spMkLst>
        </pc:spChg>
      </pc:sldChg>
      <pc:sldChg chg="ord">
        <pc:chgData name="Veronika Kodymová" userId="fbef69dbf19551ac" providerId="LiveId" clId="{A86D233F-A752-4421-9AFC-C7B23CCE8654}" dt="2023-10-22T19:46:12.679" v="14"/>
        <pc:sldMkLst>
          <pc:docMk/>
          <pc:sldMk cId="2395844404" sldId="645"/>
        </pc:sldMkLst>
      </pc:sldChg>
      <pc:sldChg chg="ord">
        <pc:chgData name="Veronika Kodymová" userId="fbef69dbf19551ac" providerId="LiveId" clId="{A86D233F-A752-4421-9AFC-C7B23CCE8654}" dt="2023-10-22T19:46:20.754" v="16"/>
        <pc:sldMkLst>
          <pc:docMk/>
          <pc:sldMk cId="2250393768" sldId="646"/>
        </pc:sldMkLst>
      </pc:sldChg>
      <pc:sldChg chg="ord">
        <pc:chgData name="Veronika Kodymová" userId="fbef69dbf19551ac" providerId="LiveId" clId="{A86D233F-A752-4421-9AFC-C7B23CCE8654}" dt="2023-10-22T19:46:30.012" v="18"/>
        <pc:sldMkLst>
          <pc:docMk/>
          <pc:sldMk cId="607757439" sldId="647"/>
        </pc:sldMkLst>
      </pc:sldChg>
      <pc:sldChg chg="ord">
        <pc:chgData name="Veronika Kodymová" userId="fbef69dbf19551ac" providerId="LiveId" clId="{A86D233F-A752-4421-9AFC-C7B23CCE8654}" dt="2023-10-22T19:46:36.987" v="20"/>
        <pc:sldMkLst>
          <pc:docMk/>
          <pc:sldMk cId="1492591849" sldId="648"/>
        </pc:sldMkLst>
      </pc:sldChg>
      <pc:sldChg chg="modSp mod ord">
        <pc:chgData name="Veronika Kodymová" userId="fbef69dbf19551ac" providerId="LiveId" clId="{A86D233F-A752-4421-9AFC-C7B23CCE8654}" dt="2023-10-22T20:26:52.650" v="249" actId="14100"/>
        <pc:sldMkLst>
          <pc:docMk/>
          <pc:sldMk cId="1073513767" sldId="656"/>
        </pc:sldMkLst>
        <pc:spChg chg="mod">
          <ac:chgData name="Veronika Kodymová" userId="fbef69dbf19551ac" providerId="LiveId" clId="{A86D233F-A752-4421-9AFC-C7B23CCE8654}" dt="2023-10-22T20:26:52.650" v="249" actId="14100"/>
          <ac:spMkLst>
            <pc:docMk/>
            <pc:sldMk cId="1073513767" sldId="656"/>
            <ac:spMk id="2" creationId="{00000000-0000-0000-0000-000000000000}"/>
          </ac:spMkLst>
        </pc:spChg>
        <pc:picChg chg="mod">
          <ac:chgData name="Veronika Kodymová" userId="fbef69dbf19551ac" providerId="LiveId" clId="{A86D233F-A752-4421-9AFC-C7B23CCE8654}" dt="2023-10-22T20:25:59.462" v="225" actId="1076"/>
          <ac:picMkLst>
            <pc:docMk/>
            <pc:sldMk cId="1073513767" sldId="656"/>
            <ac:picMk id="6" creationId="{00000000-0000-0000-0000-000000000000}"/>
          </ac:picMkLst>
        </pc:picChg>
      </pc:sldChg>
      <pc:sldChg chg="add">
        <pc:chgData name="Veronika Kodymová" userId="fbef69dbf19551ac" providerId="LiveId" clId="{A86D233F-A752-4421-9AFC-C7B23CCE8654}" dt="2023-10-22T20:10:17.329" v="147"/>
        <pc:sldMkLst>
          <pc:docMk/>
          <pc:sldMk cId="3709891918" sldId="658"/>
        </pc:sldMkLst>
      </pc:sldChg>
      <pc:sldChg chg="addSp delSp modSp new mod">
        <pc:chgData name="Veronika Kodymová" userId="fbef69dbf19551ac" providerId="LiveId" clId="{A86D233F-A752-4421-9AFC-C7B23CCE8654}" dt="2023-10-22T20:09:09.170" v="146" actId="14100"/>
        <pc:sldMkLst>
          <pc:docMk/>
          <pc:sldMk cId="4017846371" sldId="660"/>
        </pc:sldMkLst>
        <pc:spChg chg="mod">
          <ac:chgData name="Veronika Kodymová" userId="fbef69dbf19551ac" providerId="LiveId" clId="{A86D233F-A752-4421-9AFC-C7B23CCE8654}" dt="2023-10-22T20:05:12.500" v="103" actId="207"/>
          <ac:spMkLst>
            <pc:docMk/>
            <pc:sldMk cId="4017846371" sldId="660"/>
            <ac:spMk id="2" creationId="{F7378C60-01AF-1BD6-67B1-4425ED1F3471}"/>
          </ac:spMkLst>
        </pc:spChg>
        <pc:spChg chg="add del mod">
          <ac:chgData name="Veronika Kodymová" userId="fbef69dbf19551ac" providerId="LiveId" clId="{A86D233F-A752-4421-9AFC-C7B23CCE8654}" dt="2023-10-22T20:08:55.602" v="145" actId="688"/>
          <ac:spMkLst>
            <pc:docMk/>
            <pc:sldMk cId="4017846371" sldId="660"/>
            <ac:spMk id="3" creationId="{B26B8DE0-A08A-B4DC-2BA9-8FE11E5FC0BF}"/>
          </ac:spMkLst>
        </pc:spChg>
        <pc:spChg chg="del">
          <ac:chgData name="Veronika Kodymová" userId="fbef69dbf19551ac" providerId="LiveId" clId="{A86D233F-A752-4421-9AFC-C7B23CCE8654}" dt="2023-10-22T19:56:53.073" v="29" actId="22"/>
          <ac:spMkLst>
            <pc:docMk/>
            <pc:sldMk cId="4017846371" sldId="660"/>
            <ac:spMk id="3" creationId="{F627F9FE-C110-75CE-9264-C8FBBFFFF2BB}"/>
          </ac:spMkLst>
        </pc:spChg>
        <pc:picChg chg="add mod ord">
          <ac:chgData name="Veronika Kodymová" userId="fbef69dbf19551ac" providerId="LiveId" clId="{A86D233F-A752-4421-9AFC-C7B23CCE8654}" dt="2023-10-22T20:09:09.170" v="146" actId="14100"/>
          <ac:picMkLst>
            <pc:docMk/>
            <pc:sldMk cId="4017846371" sldId="660"/>
            <ac:picMk id="5" creationId="{E9AB0A04-31F6-0B19-6B3D-13E05E5134BA}"/>
          </ac:picMkLst>
        </pc:picChg>
      </pc:sldChg>
      <pc:sldChg chg="add">
        <pc:chgData name="Veronika Kodymová" userId="fbef69dbf19551ac" providerId="LiveId" clId="{A86D233F-A752-4421-9AFC-C7B23CCE8654}" dt="2023-10-22T20:10:19.829" v="148"/>
        <pc:sldMkLst>
          <pc:docMk/>
          <pc:sldMk cId="1606431728" sldId="661"/>
        </pc:sldMkLst>
      </pc:sldChg>
      <pc:sldChg chg="add setBg modNotes">
        <pc:chgData name="Veronika Kodymová" userId="fbef69dbf19551ac" providerId="LiveId" clId="{A86D233F-A752-4421-9AFC-C7B23CCE8654}" dt="2023-10-22T20:15:19.714" v="186"/>
        <pc:sldMkLst>
          <pc:docMk/>
          <pc:sldMk cId="4258285758" sldId="662"/>
        </pc:sldMkLst>
      </pc:sldChg>
      <pc:sldChg chg="add setBg modNotes">
        <pc:chgData name="Veronika Kodymová" userId="fbef69dbf19551ac" providerId="LiveId" clId="{A86D233F-A752-4421-9AFC-C7B23CCE8654}" dt="2023-10-22T20:15:23.434" v="187"/>
        <pc:sldMkLst>
          <pc:docMk/>
          <pc:sldMk cId="308072903" sldId="663"/>
        </pc:sldMkLst>
      </pc:sldChg>
      <pc:sldChg chg="add setBg modNotes">
        <pc:chgData name="Veronika Kodymová" userId="fbef69dbf19551ac" providerId="LiveId" clId="{A86D233F-A752-4421-9AFC-C7B23CCE8654}" dt="2023-10-22T20:15:26.872" v="188"/>
        <pc:sldMkLst>
          <pc:docMk/>
          <pc:sldMk cId="3455673176" sldId="664"/>
        </pc:sldMkLst>
      </pc:sldChg>
      <pc:sldChg chg="modSp add mod">
        <pc:chgData name="Veronika Kodymová" userId="fbef69dbf19551ac" providerId="LiveId" clId="{A86D233F-A752-4421-9AFC-C7B23CCE8654}" dt="2023-10-22T20:15:35.328" v="193" actId="27636"/>
        <pc:sldMkLst>
          <pc:docMk/>
          <pc:sldMk cId="3743297521" sldId="665"/>
        </pc:sldMkLst>
        <pc:spChg chg="mod">
          <ac:chgData name="Veronika Kodymová" userId="fbef69dbf19551ac" providerId="LiveId" clId="{A86D233F-A752-4421-9AFC-C7B23CCE8654}" dt="2023-10-22T20:15:29.827" v="191" actId="27636"/>
          <ac:spMkLst>
            <pc:docMk/>
            <pc:sldMk cId="3743297521" sldId="665"/>
            <ac:spMk id="97" creationId="{00000000-0000-0000-0000-000000000000}"/>
          </ac:spMkLst>
        </pc:spChg>
        <pc:spChg chg="mod">
          <ac:chgData name="Veronika Kodymová" userId="fbef69dbf19551ac" providerId="LiveId" clId="{A86D233F-A752-4421-9AFC-C7B23CCE8654}" dt="2023-10-22T20:15:35.328" v="193" actId="27636"/>
          <ac:spMkLst>
            <pc:docMk/>
            <pc:sldMk cId="3743297521" sldId="665"/>
            <ac:spMk id="98" creationId="{00000000-0000-0000-0000-000000000000}"/>
          </ac:spMkLst>
        </pc:spChg>
      </pc:sldChg>
      <pc:sldChg chg="add setBg modNotes">
        <pc:chgData name="Veronika Kodymová" userId="fbef69dbf19551ac" providerId="LiveId" clId="{A86D233F-A752-4421-9AFC-C7B23CCE8654}" dt="2023-10-22T20:15:35.155" v="192"/>
        <pc:sldMkLst>
          <pc:docMk/>
          <pc:sldMk cId="2973437693" sldId="666"/>
        </pc:sldMkLst>
      </pc:sldChg>
      <pc:sldChg chg="add">
        <pc:chgData name="Veronika Kodymová" userId="fbef69dbf19551ac" providerId="LiveId" clId="{A86D233F-A752-4421-9AFC-C7B23CCE8654}" dt="2023-10-22T20:15:39.652" v="194"/>
        <pc:sldMkLst>
          <pc:docMk/>
          <pc:sldMk cId="3194272279" sldId="667"/>
        </pc:sldMkLst>
      </pc:sldChg>
      <pc:sldChg chg="add">
        <pc:chgData name="Veronika Kodymová" userId="fbef69dbf19551ac" providerId="LiveId" clId="{A86D233F-A752-4421-9AFC-C7B23CCE8654}" dt="2023-10-22T20:18:32.209" v="198"/>
        <pc:sldMkLst>
          <pc:docMk/>
          <pc:sldMk cId="1995479993" sldId="668"/>
        </pc:sldMkLst>
      </pc:sldChg>
      <pc:sldChg chg="add">
        <pc:chgData name="Veronika Kodymová" userId="fbef69dbf19551ac" providerId="LiveId" clId="{A86D233F-A752-4421-9AFC-C7B23CCE8654}" dt="2023-10-22T20:19:06.968" v="200"/>
        <pc:sldMkLst>
          <pc:docMk/>
          <pc:sldMk cId="1665373495" sldId="669"/>
        </pc:sldMkLst>
      </pc:sldChg>
      <pc:sldChg chg="add">
        <pc:chgData name="Veronika Kodymová" userId="fbef69dbf19551ac" providerId="LiveId" clId="{A86D233F-A752-4421-9AFC-C7B23CCE8654}" dt="2023-10-22T20:19:08.854" v="201"/>
        <pc:sldMkLst>
          <pc:docMk/>
          <pc:sldMk cId="2240237659" sldId="670"/>
        </pc:sldMkLst>
      </pc:sldChg>
      <pc:sldChg chg="add del">
        <pc:chgData name="Veronika Kodymová" userId="fbef69dbf19551ac" providerId="LiveId" clId="{A86D233F-A752-4421-9AFC-C7B23CCE8654}" dt="2023-10-22T20:22:20.800" v="218" actId="47"/>
        <pc:sldMkLst>
          <pc:docMk/>
          <pc:sldMk cId="3987685571" sldId="671"/>
        </pc:sldMkLst>
      </pc:sldChg>
      <pc:sldChg chg="add del">
        <pc:chgData name="Veronika Kodymová" userId="fbef69dbf19551ac" providerId="LiveId" clId="{A86D233F-A752-4421-9AFC-C7B23CCE8654}" dt="2023-10-22T20:22:25.996" v="220" actId="47"/>
        <pc:sldMkLst>
          <pc:docMk/>
          <pc:sldMk cId="3514790815" sldId="672"/>
        </pc:sldMkLst>
      </pc:sldChg>
      <pc:sldChg chg="add del">
        <pc:chgData name="Veronika Kodymová" userId="fbef69dbf19551ac" providerId="LiveId" clId="{A86D233F-A752-4421-9AFC-C7B23CCE8654}" dt="2023-10-22T20:22:31.295" v="221" actId="47"/>
        <pc:sldMkLst>
          <pc:docMk/>
          <pc:sldMk cId="3851360633" sldId="673"/>
        </pc:sldMkLst>
      </pc:sldChg>
      <pc:sldChg chg="add del">
        <pc:chgData name="Veronika Kodymová" userId="fbef69dbf19551ac" providerId="LiveId" clId="{A86D233F-A752-4421-9AFC-C7B23CCE8654}" dt="2023-10-22T20:22:33.594" v="222" actId="47"/>
        <pc:sldMkLst>
          <pc:docMk/>
          <pc:sldMk cId="742783338" sldId="674"/>
        </pc:sldMkLst>
      </pc:sldChg>
      <pc:sldChg chg="add del">
        <pc:chgData name="Veronika Kodymová" userId="fbef69dbf19551ac" providerId="LiveId" clId="{A86D233F-A752-4421-9AFC-C7B23CCE8654}" dt="2023-10-22T20:22:37.917" v="223" actId="47"/>
        <pc:sldMkLst>
          <pc:docMk/>
          <pc:sldMk cId="3816274683" sldId="675"/>
        </pc:sldMkLst>
      </pc:sldChg>
      <pc:sldMasterChg chg="delSldLayout">
        <pc:chgData name="Veronika Kodymová" userId="fbef69dbf19551ac" providerId="LiveId" clId="{A86D233F-A752-4421-9AFC-C7B23CCE8654}" dt="2023-10-22T20:16:48.548" v="196" actId="47"/>
        <pc:sldMasterMkLst>
          <pc:docMk/>
          <pc:sldMasterMk cId="0" sldId="2147483648"/>
        </pc:sldMasterMkLst>
        <pc:sldLayoutChg chg="del">
          <pc:chgData name="Veronika Kodymová" userId="fbef69dbf19551ac" providerId="LiveId" clId="{A86D233F-A752-4421-9AFC-C7B23CCE8654}" dt="2023-10-22T20:16:48.548" v="196" actId="47"/>
          <pc:sldLayoutMkLst>
            <pc:docMk/>
            <pc:sldMasterMk cId="0" sldId="2147483648"/>
            <pc:sldLayoutMk cId="3089125941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5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Klepnutím lze upravit styly předlohy textu.</a:t>
            </a:r>
          </a:p>
          <a:p>
            <a:pPr lvl="1"/>
            <a:r>
              <a:rPr lang="de-DE" noProof="0"/>
              <a:t>Druhá úroveň</a:t>
            </a:r>
          </a:p>
          <a:p>
            <a:pPr lvl="2"/>
            <a:r>
              <a:rPr lang="de-DE" noProof="0"/>
              <a:t>Třetí úroveň</a:t>
            </a:r>
          </a:p>
          <a:p>
            <a:pPr lvl="3"/>
            <a:r>
              <a:rPr lang="de-DE" noProof="0"/>
              <a:t>Čtvrtá úroveň</a:t>
            </a:r>
          </a:p>
          <a:p>
            <a:pPr lvl="4"/>
            <a:r>
              <a:rPr lang="de-DE" noProof="0"/>
              <a:t>Pátá úroveň</a:t>
            </a:r>
          </a:p>
        </p:txBody>
      </p:sp>
      <p:sp>
        <p:nvSpPr>
          <p:cNvPr id="505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5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98D63E6-35C9-4A89-8ED7-20753E8B2B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353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D63E6-35C9-4A89-8ED7-20753E8B2B8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097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4c37b248b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14c37b248b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722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942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4c37b248b5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14c37b248b5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839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1836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62e836a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862e836a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727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62e836a7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862e836a7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82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D63E6-35C9-4A89-8ED7-20753E8B2B8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70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D63E6-35C9-4A89-8ED7-20753E8B2B8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92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D63E6-35C9-4A89-8ED7-20753E8B2B8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918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D63E6-35C9-4A89-8ED7-20753E8B2B8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42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0C65B5-E131-4B80-BA3D-B9246B516AEF}" type="slidenum">
              <a:rPr lang="de-DE" altLang="cs-CZ" smtClean="0"/>
              <a:pPr eaLnBrk="1" hangingPunct="1"/>
              <a:t>14</a:t>
            </a:fld>
            <a:endParaRPr lang="de-DE" alt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00852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D63E6-35C9-4A89-8ED7-20753E8B2B8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20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D63E6-35C9-4A89-8ED7-20753E8B2B8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57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351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55193-2C06-447A-A9C6-CF284C97CB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33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D7A70-8D89-4BA5-A466-9AFA896F12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79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8EAA-1A29-445B-98F2-CD18AA34AF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02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077E2-9EE6-41F1-8661-70360BE427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72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BAE0-0E50-448F-9CAC-61BAA72AE7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557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F9EE1-2A43-4400-B939-D9F25CA43E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574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55e2d0dddd_1_111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21" name="Google Shape;21;g155e2d0dddd_1_111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g155e2d0dddd_1_11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00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F208E-25B2-4EAC-AD7B-431C41F553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62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9466C-73A8-4990-B41A-058CE0467A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22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C231-9C7D-44BC-ADC4-BAD62FF9E7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07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63AB6-AD49-44C4-8B9F-05EC7BB218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16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9C710-9ECE-4AA9-AA0F-CF0BE907E8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45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A8FCC-DCDD-4D6C-968D-AAA0C3D6FA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86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FEA5-0B28-4A13-B113-60C4A3096D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65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587CF-6343-4B21-B41A-53B7059BB6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19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4099813-FEC3-4545-86BA-A2FAC5355F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ge1image28923168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90465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18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A4F92-7660-CA47-B8EC-53DE3A07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Vědecká činnost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6C4590-BF35-FA44-9C98-7C113AD47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výzkum sítnice, centrální krajiny</a:t>
            </a:r>
          </a:p>
          <a:p>
            <a:r>
              <a:rPr lang="cs-CZ" dirty="0"/>
              <a:t>1922 sledoval případ 11m chlapce s enormním hydrocefalem, levostranným </a:t>
            </a:r>
            <a:r>
              <a:rPr lang="cs-CZ" dirty="0" err="1"/>
              <a:t>mikroftalmem</a:t>
            </a:r>
            <a:r>
              <a:rPr lang="cs-CZ" dirty="0"/>
              <a:t> a degenerativními ložisky v </a:t>
            </a:r>
            <a:r>
              <a:rPr lang="cs-CZ" dirty="0" err="1"/>
              <a:t>makulách</a:t>
            </a:r>
            <a:endParaRPr lang="cs-CZ" dirty="0"/>
          </a:p>
          <a:p>
            <a:r>
              <a:rPr lang="cs-CZ" dirty="0"/>
              <a:t>Histologické řezy – </a:t>
            </a:r>
            <a:r>
              <a:rPr lang="cs-CZ" dirty="0" err="1"/>
              <a:t>pseudocysty</a:t>
            </a:r>
            <a:r>
              <a:rPr lang="cs-CZ" dirty="0"/>
              <a:t> se zřetelnými jednojadernými parazitárními útvary</a:t>
            </a:r>
          </a:p>
        </p:txBody>
      </p:sp>
    </p:spTree>
    <p:extLst>
      <p:ext uri="{BB962C8B-B14F-4D97-AF65-F5344CB8AC3E}">
        <p14:creationId xmlns:p14="http://schemas.microsoft.com/office/powerpoint/2010/main" val="18981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6D3FB-5AA2-A747-8D62-E7218C0E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Publikace v Časopise Lékařův českých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A76CA56-E69D-D347-8EB3-3A674DA7AE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Série 5-ti článků září-říjen 1923</a:t>
            </a:r>
          </a:p>
          <a:p>
            <a:r>
              <a:rPr lang="cs-CZ" i="1" dirty="0" err="1"/>
              <a:t>Pathogenesa</a:t>
            </a:r>
            <a:r>
              <a:rPr lang="cs-CZ" i="1" dirty="0"/>
              <a:t> a </a:t>
            </a:r>
            <a:r>
              <a:rPr lang="cs-CZ" i="1" dirty="0" err="1"/>
              <a:t>pathologická</a:t>
            </a:r>
            <a:r>
              <a:rPr lang="cs-CZ" i="1" dirty="0"/>
              <a:t> anatomie tak zvaného vrozeného </a:t>
            </a:r>
            <a:r>
              <a:rPr lang="cs-CZ" i="1" dirty="0" err="1"/>
              <a:t>kolobómu</a:t>
            </a:r>
            <a:r>
              <a:rPr lang="cs-CZ" i="1" dirty="0"/>
              <a:t> žluté skvrny v oku normálně velikém a </a:t>
            </a:r>
            <a:r>
              <a:rPr lang="cs-CZ" i="1" dirty="0" err="1"/>
              <a:t>mikrophtalmickém</a:t>
            </a:r>
            <a:r>
              <a:rPr lang="cs-CZ" i="1" dirty="0"/>
              <a:t> s nálezem parazitů v sítnici 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92925D2-3D49-E043-95FC-993D6F30DA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6672" y="1672438"/>
            <a:ext cx="3658222" cy="5185562"/>
          </a:xfrm>
        </p:spPr>
      </p:pic>
    </p:spTree>
    <p:extLst>
      <p:ext uri="{BB962C8B-B14F-4D97-AF65-F5344CB8AC3E}">
        <p14:creationId xmlns:p14="http://schemas.microsoft.com/office/powerpoint/2010/main" val="425487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2FC415C-A933-DD44-82AF-B8DCBBA42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Publikace nepopiratelně přináší první popis toxoplazmózy u člověka (konkrétně její oční formy)</a:t>
            </a:r>
          </a:p>
          <a:p>
            <a:r>
              <a:rPr lang="cs-CZ" dirty="0"/>
              <a:t>Jeho objev je mezinárodně uznáván jako prioritní (</a:t>
            </a:r>
            <a:r>
              <a:rPr lang="cs-CZ" dirty="0" err="1"/>
              <a:t>morbus</a:t>
            </a:r>
            <a:r>
              <a:rPr lang="cs-CZ" dirty="0"/>
              <a:t> Janků)</a:t>
            </a:r>
          </a:p>
        </p:txBody>
      </p:sp>
    </p:spTree>
    <p:extLst>
      <p:ext uri="{BB962C8B-B14F-4D97-AF65-F5344CB8AC3E}">
        <p14:creationId xmlns:p14="http://schemas.microsoft.com/office/powerpoint/2010/main" val="2500481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78C60-01AF-1BD6-67B1-4425ED1F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681640"/>
          </a:xfrm>
        </p:spPr>
        <p:txBody>
          <a:bodyPr/>
          <a:lstStyle/>
          <a:p>
            <a:r>
              <a:rPr lang="cs-CZ" sz="2800" dirty="0">
                <a:solidFill>
                  <a:srgbClr val="0033CC"/>
                </a:solidFill>
              </a:rPr>
              <a:t>Kočka domácí – definitivní hostitel </a:t>
            </a:r>
            <a:r>
              <a:rPr lang="cs-CZ" sz="2800" i="1" dirty="0" err="1">
                <a:solidFill>
                  <a:srgbClr val="0033CC"/>
                </a:solidFill>
              </a:rPr>
              <a:t>Toxoplasma</a:t>
            </a:r>
            <a:r>
              <a:rPr lang="cs-CZ" sz="2800" i="1" dirty="0">
                <a:solidFill>
                  <a:srgbClr val="0033CC"/>
                </a:solidFill>
              </a:rPr>
              <a:t> </a:t>
            </a:r>
            <a:r>
              <a:rPr lang="cs-CZ" sz="2800" i="1" dirty="0" err="1">
                <a:solidFill>
                  <a:srgbClr val="0033CC"/>
                </a:solidFill>
              </a:rPr>
              <a:t>gondii</a:t>
            </a:r>
            <a:endParaRPr lang="cs-CZ" sz="2800" i="1" dirty="0">
              <a:solidFill>
                <a:srgbClr val="0033CC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AB0A04-31F6-0B19-6B3D-13E05E513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38" t="5903" r="2750"/>
          <a:stretch/>
        </p:blipFill>
        <p:spPr>
          <a:xfrm>
            <a:off x="0" y="956278"/>
            <a:ext cx="9144000" cy="590172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26B8DE0-A08A-B4DC-2BA9-8FE11E5FC0BF}"/>
              </a:ext>
            </a:extLst>
          </p:cNvPr>
          <p:cNvSpPr txBox="1"/>
          <p:nvPr/>
        </p:nvSpPr>
        <p:spPr>
          <a:xfrm rot="10800000" flipV="1">
            <a:off x="5292080" y="6086388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Foto Veronika Kodymová</a:t>
            </a:r>
          </a:p>
        </p:txBody>
      </p:sp>
    </p:spTree>
    <p:extLst>
      <p:ext uri="{BB962C8B-B14F-4D97-AF65-F5344CB8AC3E}">
        <p14:creationId xmlns:p14="http://schemas.microsoft.com/office/powerpoint/2010/main" val="401784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3500438"/>
            <a:ext cx="1550988" cy="2314575"/>
          </a:xfrm>
          <a:noFill/>
        </p:spPr>
      </p:pic>
      <p:pic>
        <p:nvPicPr>
          <p:cNvPr id="512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>
            <a:fillRect/>
          </a:stretch>
        </p:blipFill>
        <p:spPr bwMode="auto">
          <a:xfrm>
            <a:off x="3059113" y="1412875"/>
            <a:ext cx="241141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/>
          <a:stretch>
            <a:fillRect/>
          </a:stretch>
        </p:blipFill>
        <p:spPr bwMode="auto">
          <a:xfrm>
            <a:off x="1187450" y="1412875"/>
            <a:ext cx="18827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1"/>
          <a:stretch>
            <a:fillRect/>
          </a:stretch>
        </p:blipFill>
        <p:spPr bwMode="auto">
          <a:xfrm>
            <a:off x="5364163" y="1412875"/>
            <a:ext cx="20161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2400" b="1" i="1">
                <a:solidFill>
                  <a:srgbClr val="D60093"/>
                </a:solidFill>
              </a:rPr>
              <a:t>Toxoplasma gondii</a:t>
            </a:r>
            <a:r>
              <a:rPr lang="en-US" altLang="cs-CZ" sz="2400" b="1">
                <a:solidFill>
                  <a:srgbClr val="D60093"/>
                </a:solidFill>
              </a:rPr>
              <a:t> – oocysts</a:t>
            </a:r>
            <a:r>
              <a:rPr lang="cs-CZ" altLang="cs-CZ" sz="2400" b="1">
                <a:solidFill>
                  <a:srgbClr val="D60093"/>
                </a:solidFill>
              </a:rPr>
              <a:t>y z trusu tigra sibiřského</a:t>
            </a:r>
            <a:endParaRPr lang="en-US" altLang="cs-CZ" sz="2400" b="1">
              <a:solidFill>
                <a:srgbClr val="D60093"/>
              </a:solidFill>
            </a:endParaRPr>
          </a:p>
          <a:p>
            <a:pPr eaLnBrk="1" hangingPunct="1"/>
            <a:r>
              <a:rPr lang="en-US" altLang="cs-CZ" sz="2400">
                <a:solidFill>
                  <a:srgbClr val="D60093"/>
                </a:solidFill>
              </a:rPr>
              <a:t>Photo©Helena </a:t>
            </a:r>
            <a:r>
              <a:rPr lang="cs-CZ" altLang="cs-CZ" sz="2400">
                <a:solidFill>
                  <a:srgbClr val="D60093"/>
                </a:solidFill>
              </a:rPr>
              <a:t>Neumeyerová</a:t>
            </a:r>
            <a:endParaRPr lang="en-US" altLang="cs-CZ" sz="240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9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300" r="388"/>
          <a:stretch/>
        </p:blipFill>
        <p:spPr>
          <a:xfrm>
            <a:off x="0" y="980728"/>
            <a:ext cx="9108504" cy="58772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7544" y="260648"/>
            <a:ext cx="830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Tkáňová cysta </a:t>
            </a:r>
            <a:r>
              <a:rPr lang="cs-CZ" b="1" i="1" dirty="0" err="1">
                <a:solidFill>
                  <a:srgbClr val="FF0000"/>
                </a:solidFill>
              </a:rPr>
              <a:t>Toxoplasma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gondii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z mozku myši. Foto Daniel Krsek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431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2"/>
          <p:cNvSpPr>
            <a:spLocks noGrp="1"/>
          </p:cNvSpPr>
          <p:nvPr>
            <p:ph type="title"/>
          </p:nvPr>
        </p:nvSpPr>
        <p:spPr>
          <a:xfrm>
            <a:off x="409575" y="115888"/>
            <a:ext cx="8229600" cy="914400"/>
          </a:xfrm>
        </p:spPr>
        <p:txBody>
          <a:bodyPr/>
          <a:lstStyle/>
          <a:p>
            <a:r>
              <a:rPr lang="cs-CZ" altLang="cs-CZ" sz="3200" dirty="0" err="1">
                <a:solidFill>
                  <a:srgbClr val="FF0000"/>
                </a:solidFill>
              </a:rPr>
              <a:t>Toxoplasmóza</a:t>
            </a:r>
            <a:r>
              <a:rPr lang="cs-CZ" altLang="cs-CZ" sz="3200" dirty="0">
                <a:solidFill>
                  <a:srgbClr val="FF0000"/>
                </a:solidFill>
              </a:rPr>
              <a:t> v ČR 1971-20</a:t>
            </a:r>
            <a:r>
              <a:rPr lang="en-US" altLang="cs-CZ" sz="3200" dirty="0">
                <a:solidFill>
                  <a:srgbClr val="FF0000"/>
                </a:solidFill>
              </a:rPr>
              <a:t>00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počty hlášených případů </a:t>
            </a:r>
            <a:r>
              <a:rPr lang="cs-CZ" altLang="cs-CZ" sz="3200" dirty="0">
                <a:solidFill>
                  <a:srgbClr val="D60093"/>
                </a:solidFill>
              </a:rPr>
              <a:t>Zdroj: SZÚ</a:t>
            </a:r>
          </a:p>
        </p:txBody>
      </p:sp>
      <p:pic>
        <p:nvPicPr>
          <p:cNvPr id="512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88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754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err="1">
                <a:solidFill>
                  <a:srgbClr val="FF0000"/>
                </a:solidFill>
              </a:rPr>
              <a:t>Toxoplasmóza</a:t>
            </a:r>
            <a:r>
              <a:rPr lang="cs-CZ" altLang="cs-CZ" sz="3200" dirty="0">
                <a:solidFill>
                  <a:srgbClr val="FF0000"/>
                </a:solidFill>
              </a:rPr>
              <a:t> v ČR </a:t>
            </a:r>
            <a:r>
              <a:rPr lang="en-US" altLang="cs-CZ" sz="3200" dirty="0">
                <a:solidFill>
                  <a:srgbClr val="FF0000"/>
                </a:solidFill>
              </a:rPr>
              <a:t>2001</a:t>
            </a:r>
            <a:r>
              <a:rPr lang="cs-CZ" altLang="cs-CZ" sz="3200" dirty="0">
                <a:solidFill>
                  <a:srgbClr val="FF0000"/>
                </a:solidFill>
              </a:rPr>
              <a:t>-</a:t>
            </a:r>
            <a:r>
              <a:rPr lang="en-US" altLang="cs-CZ" sz="3200" dirty="0">
                <a:solidFill>
                  <a:srgbClr val="FF0000"/>
                </a:solidFill>
              </a:rPr>
              <a:t>30.9.</a:t>
            </a:r>
            <a:r>
              <a:rPr lang="cs-CZ" altLang="cs-CZ" sz="3200" dirty="0">
                <a:solidFill>
                  <a:srgbClr val="FF0000"/>
                </a:solidFill>
              </a:rPr>
              <a:t>202</a:t>
            </a:r>
            <a:r>
              <a:rPr lang="en-US" altLang="cs-CZ" sz="3200" dirty="0">
                <a:solidFill>
                  <a:srgbClr val="FF0000"/>
                </a:solidFill>
              </a:rPr>
              <a:t>3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počty hlášených případů. </a:t>
            </a:r>
            <a:r>
              <a:rPr lang="cs-CZ" altLang="cs-CZ" sz="3200" dirty="0">
                <a:solidFill>
                  <a:srgbClr val="D60093"/>
                </a:solidFill>
              </a:rPr>
              <a:t>Zdroj: SZÚ</a:t>
            </a:r>
            <a:endParaRPr lang="cs-CZ" sz="3200" dirty="0">
              <a:solidFill>
                <a:srgbClr val="D60093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7" y="1484784"/>
            <a:ext cx="877178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95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1"/>
          <p:cNvSpPr txBox="1">
            <a:spLocks noChangeArrowheads="1"/>
          </p:cNvSpPr>
          <p:nvPr/>
        </p:nvSpPr>
        <p:spPr bwMode="auto">
          <a:xfrm>
            <a:off x="755031" y="115888"/>
            <a:ext cx="69894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Incidence </a:t>
            </a:r>
            <a:r>
              <a:rPr lang="cs-CZ" altLang="cs-CZ" b="1" dirty="0" err="1">
                <a:solidFill>
                  <a:srgbClr val="FF0000"/>
                </a:solidFill>
              </a:rPr>
              <a:t>toxoplasmózy</a:t>
            </a:r>
            <a:r>
              <a:rPr lang="cs-CZ" altLang="cs-CZ" b="1" dirty="0">
                <a:solidFill>
                  <a:srgbClr val="FF0000"/>
                </a:solidFill>
              </a:rPr>
              <a:t> 2001-20</a:t>
            </a:r>
            <a:r>
              <a:rPr lang="en-US" altLang="cs-CZ" b="1" dirty="0">
                <a:solidFill>
                  <a:srgbClr val="FF0000"/>
                </a:solidFill>
              </a:rPr>
              <a:t>22</a:t>
            </a:r>
            <a:endParaRPr lang="cs-CZ" altLang="cs-CZ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0000"/>
                </a:solidFill>
              </a:rPr>
              <a:t>Zdroj: </a:t>
            </a:r>
            <a:r>
              <a:rPr lang="cs-CZ" altLang="cs-CZ" sz="2800" dirty="0" err="1">
                <a:solidFill>
                  <a:srgbClr val="FF0000"/>
                </a:solidFill>
              </a:rPr>
              <a:t>SZÚ</a:t>
            </a:r>
            <a:r>
              <a:rPr lang="cs-CZ" altLang="cs-CZ" sz="2800" dirty="0">
                <a:solidFill>
                  <a:srgbClr val="FF0000"/>
                </a:solidFill>
              </a:rPr>
              <a:t>, </a:t>
            </a:r>
            <a:r>
              <a:rPr lang="cs-CZ" altLang="cs-CZ" sz="2800" dirty="0" err="1">
                <a:solidFill>
                  <a:srgbClr val="FF0000"/>
                </a:solidFill>
              </a:rPr>
              <a:t>EPIDAT</a:t>
            </a:r>
            <a:r>
              <a:rPr lang="cs-CZ" altLang="cs-CZ" sz="2800" dirty="0">
                <a:solidFill>
                  <a:srgbClr val="FF0000"/>
                </a:solidFill>
              </a:rPr>
              <a:t>, </a:t>
            </a:r>
            <a:r>
              <a:rPr lang="cs-CZ" altLang="cs-CZ" sz="2800" dirty="0" err="1">
                <a:solidFill>
                  <a:srgbClr val="FF0000"/>
                </a:solidFill>
              </a:rPr>
              <a:t>ISIN</a:t>
            </a:r>
            <a:endParaRPr lang="cs-CZ" altLang="cs-CZ" sz="2800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51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70992" y="2314185"/>
          <a:ext cx="9073008" cy="4595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4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719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Forma</a:t>
                      </a:r>
                      <a:endParaRPr lang="cs-CZ" sz="36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Počet/rok</a:t>
                      </a:r>
                      <a:endParaRPr lang="cs-CZ" sz="36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36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u="none" strike="noStrike" dirty="0">
                          <a:effectLst/>
                          <a:latin typeface="Calibri" panose="020F0502020204030204" pitchFamily="34" charset="0"/>
                        </a:rPr>
                        <a:t>UZLINOVÁ 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r>
                        <a:rPr lang="cs-CZ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,0</a:t>
                      </a:r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u="none" strike="noStrike" dirty="0">
                          <a:effectLst/>
                          <a:latin typeface="Calibri" panose="020F0502020204030204" pitchFamily="34" charset="0"/>
                        </a:rPr>
                        <a:t>OČNÍ 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14,</a:t>
                      </a:r>
                      <a:r>
                        <a:rPr lang="en-US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,0</a:t>
                      </a:r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u="none" strike="noStrike" dirty="0">
                          <a:effectLst/>
                          <a:latin typeface="Calibri" panose="020F0502020204030204" pitchFamily="34" charset="0"/>
                        </a:rPr>
                        <a:t>PRIMOINFEKCE V GRAVIDITĚ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u="none" strike="noStrike" dirty="0">
                          <a:effectLst/>
                          <a:latin typeface="Calibri" panose="020F0502020204030204" pitchFamily="34" charset="0"/>
                        </a:rPr>
                        <a:t>13,</a:t>
                      </a:r>
                      <a:r>
                        <a:rPr lang="en-US" sz="3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KONGENITÁLNÍ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u="none" strike="noStrike" dirty="0">
                          <a:effectLst/>
                          <a:latin typeface="Calibri" panose="020F0502020204030204" pitchFamily="34" charset="0"/>
                        </a:rPr>
                        <a:t>1,</a:t>
                      </a:r>
                      <a:r>
                        <a:rPr lang="en-US" sz="360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cs-CZ" sz="3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 IMUNODEFICITNÍCH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0,4 %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1" u="none" strike="noStrike" dirty="0"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  <a:endParaRPr lang="cs-CZ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1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3600" b="1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r>
                        <a:rPr lang="cs-CZ" sz="3600" b="1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3600" b="1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820">
                <a:tc>
                  <a:txBody>
                    <a:bodyPr/>
                    <a:lstStyle/>
                    <a:p>
                      <a:pPr algn="l" fontAlgn="b"/>
                      <a:endParaRPr lang="pl-PL" sz="3600" b="0" i="0" u="none" strike="noStrike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0" y="404664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Počet (roční průměr) hlášených případů </a:t>
            </a:r>
            <a:r>
              <a:rPr lang="cs-CZ" sz="2800" b="1" dirty="0" err="1">
                <a:solidFill>
                  <a:srgbClr val="FF0000"/>
                </a:solidFill>
              </a:rPr>
              <a:t>toxoplasmózy</a:t>
            </a:r>
            <a:r>
              <a:rPr lang="cs-CZ" sz="2800" b="1" dirty="0">
                <a:solidFill>
                  <a:srgbClr val="FF0000"/>
                </a:solidFill>
              </a:rPr>
              <a:t> (B58)                                                podle </a:t>
            </a:r>
            <a:r>
              <a:rPr lang="cs-CZ" sz="2800" b="1" cap="all" dirty="0">
                <a:solidFill>
                  <a:srgbClr val="0033CC"/>
                </a:solidFill>
              </a:rPr>
              <a:t>formy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2001-202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cs-CZ" sz="2800" b="1" dirty="0">
                <a:solidFill>
                  <a:srgbClr val="D60093"/>
                </a:solidFill>
              </a:rPr>
              <a:t>, SZÚ-EPIDAT, ISIN</a:t>
            </a:r>
            <a:endParaRPr lang="cs-CZ" sz="2800" dirty="0">
              <a:solidFill>
                <a:srgbClr val="D60093"/>
              </a:solidFill>
            </a:endParaRPr>
          </a:p>
          <a:p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6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6" y="0"/>
            <a:ext cx="8494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44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115" y="857250"/>
            <a:ext cx="9143771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67" name="Google Shape;67;p9"/>
          <p:cNvSpPr/>
          <p:nvPr/>
        </p:nvSpPr>
        <p:spPr>
          <a:xfrm>
            <a:off x="1" y="857250"/>
            <a:ext cx="5607038" cy="5143500"/>
          </a:xfrm>
          <a:custGeom>
            <a:avLst/>
            <a:gdLst/>
            <a:ahLst/>
            <a:cxnLst/>
            <a:rect l="l" t="t" r="r" b="b"/>
            <a:pathLst>
              <a:path w="7476051" h="6858000" extrusionOk="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74907" y="857250"/>
            <a:ext cx="6148006" cy="5143500"/>
          </a:xfrm>
          <a:custGeom>
            <a:avLst/>
            <a:gdLst/>
            <a:ahLst/>
            <a:cxnLst/>
            <a:rect l="l" t="t" r="r" b="b"/>
            <a:pathLst>
              <a:path w="7097265" h="6858000" extrusionOk="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3854276" y="857250"/>
            <a:ext cx="1901448" cy="5143501"/>
          </a:xfrm>
          <a:custGeom>
            <a:avLst/>
            <a:gdLst/>
            <a:ahLst/>
            <a:cxnLst/>
            <a:rect l="l" t="t" r="r" b="b"/>
            <a:pathLst>
              <a:path w="2535264" h="6858001" extrusionOk="0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03606" y="1044694"/>
            <a:ext cx="4822425" cy="16528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8888"/>
            </a:pPr>
            <a:r>
              <a:rPr lang="cs-CZ" sz="2025" b="1">
                <a:solidFill>
                  <a:schemeClr val="accent5"/>
                </a:solidFill>
              </a:rPr>
              <a:t>Těhotné:</a:t>
            </a:r>
            <a:endParaRPr sz="2025" b="1">
              <a:solidFill>
                <a:schemeClr val="accent5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8888"/>
            </a:pPr>
            <a:r>
              <a:rPr lang="cs-CZ" sz="2025" b="1">
                <a:solidFill>
                  <a:schemeClr val="accent5"/>
                </a:solidFill>
              </a:rPr>
              <a:t>riziková skupina pro možnost přenosu infekce na plod (tzv. vrozená toxoplasmóza)</a:t>
            </a:r>
            <a:endParaRPr sz="3000" b="1">
              <a:solidFill>
                <a:schemeClr val="accent5"/>
              </a:solidFill>
            </a:endParaRPr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203606" y="2987456"/>
            <a:ext cx="4567275" cy="2453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endParaRPr sz="1575">
              <a:solidFill>
                <a:schemeClr val="dk1"/>
              </a:solidFill>
            </a:endParaRPr>
          </a:p>
          <a:p>
            <a:pPr indent="-261938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cs-CZ" sz="1575">
                <a:solidFill>
                  <a:schemeClr val="dk1"/>
                </a:solidFill>
              </a:rPr>
              <a:t>riziko vzniká  případě, že se </a:t>
            </a:r>
            <a:r>
              <a:rPr lang="cs-CZ" sz="1575" b="1">
                <a:solidFill>
                  <a:schemeClr val="dk1"/>
                </a:solidFill>
              </a:rPr>
              <a:t>žena nakazila až v těhotenství</a:t>
            </a:r>
            <a:r>
              <a:rPr lang="cs-CZ" sz="1575">
                <a:solidFill>
                  <a:schemeClr val="dk1"/>
                </a:solidFill>
              </a:rPr>
              <a:t> či těsně před ním</a:t>
            </a:r>
            <a:endParaRPr sz="1575">
              <a:solidFill>
                <a:schemeClr val="dk1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None/>
            </a:pPr>
            <a:endParaRPr sz="1575">
              <a:solidFill>
                <a:schemeClr val="dk1"/>
              </a:solidFill>
            </a:endParaRPr>
          </a:p>
          <a:p>
            <a:pPr indent="-271463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cs-CZ" sz="1575">
                <a:solidFill>
                  <a:schemeClr val="dk1"/>
                </a:solidFill>
              </a:rPr>
              <a:t>k přenosu na plod dojde v průměru u 50% nákaz</a:t>
            </a:r>
            <a:endParaRPr sz="1575">
              <a:solidFill>
                <a:schemeClr val="dk1"/>
              </a:solidFill>
            </a:endParaRPr>
          </a:p>
          <a:p>
            <a:pPr marL="214313" indent="-166688">
              <a:lnSpc>
                <a:spcPct val="130000"/>
              </a:lnSpc>
              <a:spcBef>
                <a:spcPts val="698"/>
              </a:spcBef>
              <a:spcAft>
                <a:spcPts val="1200"/>
              </a:spcAft>
              <a:buClr>
                <a:srgbClr val="3F3F3F"/>
              </a:buClr>
              <a:buSzPts val="1000"/>
              <a:buNone/>
            </a:pPr>
            <a:endParaRPr sz="975"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3">
            <a:alphaModFix/>
          </a:blip>
          <a:srcRect l="4690" t="3120" r="-4689" b="-3119"/>
          <a:stretch/>
        </p:blipFill>
        <p:spPr>
          <a:xfrm>
            <a:off x="6004332" y="1173376"/>
            <a:ext cx="3139669" cy="4709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285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c37b248b5_0_7"/>
          <p:cNvSpPr txBox="1">
            <a:spLocks noGrp="1"/>
          </p:cNvSpPr>
          <p:nvPr>
            <p:ph type="title"/>
          </p:nvPr>
        </p:nvSpPr>
        <p:spPr>
          <a:xfrm>
            <a:off x="311700" y="1412850"/>
            <a:ext cx="4434075" cy="7557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30000"/>
              </a:lnSpc>
              <a:buSzPts val="3556"/>
            </a:pPr>
            <a:r>
              <a:rPr lang="cs-CZ" sz="2025" u="sng">
                <a:solidFill>
                  <a:srgbClr val="351C75"/>
                </a:solidFill>
              </a:rPr>
              <a:t>Hlavní záludnost toxoplasmózy:</a:t>
            </a:r>
            <a:endParaRPr sz="2025" u="sng">
              <a:solidFill>
                <a:srgbClr val="351C75"/>
              </a:solidFill>
            </a:endParaRPr>
          </a:p>
        </p:txBody>
      </p:sp>
      <p:sp>
        <p:nvSpPr>
          <p:cNvPr id="78" name="Google Shape;78;g14c37b248b5_0_7"/>
          <p:cNvSpPr txBox="1">
            <a:spLocks noGrp="1"/>
          </p:cNvSpPr>
          <p:nvPr>
            <p:ph type="body" idx="1"/>
          </p:nvPr>
        </p:nvSpPr>
        <p:spPr>
          <a:xfrm>
            <a:off x="108300" y="2839219"/>
            <a:ext cx="4637475" cy="2587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cs-CZ" sz="1500" b="1">
                <a:solidFill>
                  <a:srgbClr val="CC0000"/>
                </a:solidFill>
              </a:rPr>
              <a:t>Těhotná žena nemá až v 75% případů ŽÁDNÉ příznaky!</a:t>
            </a:r>
            <a:endParaRPr sz="1500" b="1">
              <a:solidFill>
                <a:srgbClr val="CC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sz="1500" b="1">
              <a:solidFill>
                <a:srgbClr val="CC0000"/>
              </a:solidFill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425">
                <a:solidFill>
                  <a:srgbClr val="351C75"/>
                </a:solidFill>
              </a:rPr>
              <a:t>V 25% pak má příznaky nespecifické (chřipkovité), nebo zvětšené uzliny.</a:t>
            </a:r>
            <a:endParaRPr sz="1425">
              <a:solidFill>
                <a:srgbClr val="351C75"/>
              </a:solidFill>
            </a:endParaRPr>
          </a:p>
        </p:txBody>
      </p:sp>
      <p:pic>
        <p:nvPicPr>
          <p:cNvPr id="79" name="Google Shape;79;g14c37b248b5_0_7" descr="Toxoplasma gondii tops risk ranking list in Norway | Food Safety News"/>
          <p:cNvPicPr preferRelativeResize="0"/>
          <p:nvPr/>
        </p:nvPicPr>
        <p:blipFill rotWithShape="1">
          <a:blip r:embed="rId3">
            <a:alphaModFix/>
          </a:blip>
          <a:srcRect l="13388" r="24542"/>
          <a:stretch/>
        </p:blipFill>
        <p:spPr>
          <a:xfrm>
            <a:off x="3518338" y="857251"/>
            <a:ext cx="5625662" cy="5143499"/>
          </a:xfrm>
          <a:custGeom>
            <a:avLst/>
            <a:gdLst/>
            <a:ahLst/>
            <a:cxnLst/>
            <a:rect l="l" t="t" r="r" b="b"/>
            <a:pathLst>
              <a:path w="7500882" h="6857999" extrusionOk="0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72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>
            <a:off x="38" y="857250"/>
            <a:ext cx="9144000" cy="52924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3532163" y="1200881"/>
            <a:ext cx="4973625" cy="884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</a:pPr>
            <a:r>
              <a:rPr lang="cs-CZ" sz="2250" b="1">
                <a:solidFill>
                  <a:schemeClr val="accent5"/>
                </a:solidFill>
              </a:rPr>
              <a:t>Co se stane při přenosu infekce na plod?</a:t>
            </a:r>
            <a:r>
              <a:rPr lang="cs-CZ" sz="2417">
                <a:solidFill>
                  <a:schemeClr val="accent5"/>
                </a:solidFill>
              </a:rPr>
              <a:t> </a:t>
            </a:r>
            <a:endParaRPr sz="2567">
              <a:solidFill>
                <a:schemeClr val="accent5"/>
              </a:solidFill>
            </a:endParaRPr>
          </a:p>
        </p:txBody>
      </p:sp>
      <p:sp>
        <p:nvSpPr>
          <p:cNvPr id="86" name="Google Shape;86;p8"/>
          <p:cNvSpPr/>
          <p:nvPr/>
        </p:nvSpPr>
        <p:spPr>
          <a:xfrm>
            <a:off x="1" y="857250"/>
            <a:ext cx="3376232" cy="5143500"/>
          </a:xfrm>
          <a:custGeom>
            <a:avLst/>
            <a:gdLst/>
            <a:ahLst/>
            <a:cxnLst/>
            <a:rect l="l" t="t" r="r" b="b"/>
            <a:pathLst>
              <a:path w="3496422" h="6858000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sz="135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7" name="Google Shape;87;p8"/>
          <p:cNvSpPr/>
          <p:nvPr/>
        </p:nvSpPr>
        <p:spPr>
          <a:xfrm>
            <a:off x="1031550" y="857250"/>
            <a:ext cx="2343156" cy="5143500"/>
          </a:xfrm>
          <a:custGeom>
            <a:avLst/>
            <a:gdLst/>
            <a:ahLst/>
            <a:cxnLst/>
            <a:rect l="l" t="t" r="r" b="b"/>
            <a:pathLst>
              <a:path w="2529723" h="6858000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8" name="Google Shape;88;p8"/>
          <p:cNvSpPr/>
          <p:nvPr/>
        </p:nvSpPr>
        <p:spPr>
          <a:xfrm>
            <a:off x="866550" y="857250"/>
            <a:ext cx="2458756" cy="5143500"/>
          </a:xfrm>
          <a:custGeom>
            <a:avLst/>
            <a:gdLst/>
            <a:ahLst/>
            <a:cxnLst/>
            <a:rect l="l" t="t" r="r" b="b"/>
            <a:pathLst>
              <a:path w="2536434" h="6858000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89" name="Google Shape;89;p8" descr="TOP NEWS: CONGENITAL TOXOPLASMOSIS"/>
          <p:cNvPicPr preferRelativeResize="0"/>
          <p:nvPr/>
        </p:nvPicPr>
        <p:blipFill rotWithShape="1">
          <a:blip r:embed="rId3">
            <a:alphaModFix/>
          </a:blip>
          <a:srcRect l="6340" r="3088"/>
          <a:stretch/>
        </p:blipFill>
        <p:spPr>
          <a:xfrm>
            <a:off x="1725" y="857250"/>
            <a:ext cx="2812041" cy="1669169"/>
          </a:xfrm>
          <a:custGeom>
            <a:avLst/>
            <a:gdLst/>
            <a:ahLst/>
            <a:cxnLst/>
            <a:rect l="l" t="t" r="r" b="b"/>
            <a:pathLst>
              <a:path w="3098668" h="2231136" extrusionOk="0">
                <a:moveTo>
                  <a:pt x="0" y="0"/>
                </a:moveTo>
                <a:lnTo>
                  <a:pt x="1629429" y="0"/>
                </a:lnTo>
                <a:lnTo>
                  <a:pt x="1651825" y="14997"/>
                </a:lnTo>
                <a:cubicBezTo>
                  <a:pt x="2301708" y="477275"/>
                  <a:pt x="2772290" y="1173500"/>
                  <a:pt x="3033836" y="2003822"/>
                </a:cubicBezTo>
                <a:lnTo>
                  <a:pt x="3098668" y="2231136"/>
                </a:lnTo>
                <a:lnTo>
                  <a:pt x="0" y="223113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0" name="Google Shape;90;p8" descr="Ocular Toxoplasmosis: Overview, Pathogenesis, Congenital Versus Acquired  Ocular Toxoplasmosis"/>
          <p:cNvPicPr preferRelativeResize="0"/>
          <p:nvPr/>
        </p:nvPicPr>
        <p:blipFill rotWithShape="1">
          <a:blip r:embed="rId4">
            <a:alphaModFix/>
          </a:blip>
          <a:srcRect b="9297"/>
          <a:stretch/>
        </p:blipFill>
        <p:spPr>
          <a:xfrm>
            <a:off x="1725" y="2548088"/>
            <a:ext cx="2926788" cy="1773753"/>
          </a:xfrm>
          <a:custGeom>
            <a:avLst/>
            <a:gdLst/>
            <a:ahLst/>
            <a:cxnLst/>
            <a:rect l="l" t="t" r="r" b="b"/>
            <a:pathLst>
              <a:path w="3272439" h="2231136" extrusionOk="0">
                <a:moveTo>
                  <a:pt x="0" y="0"/>
                </a:moveTo>
                <a:lnTo>
                  <a:pt x="3118914" y="0"/>
                </a:lnTo>
                <a:lnTo>
                  <a:pt x="3165442" y="203875"/>
                </a:lnTo>
                <a:cubicBezTo>
                  <a:pt x="3236139" y="555862"/>
                  <a:pt x="3272439" y="926108"/>
                  <a:pt x="3272439" y="1308224"/>
                </a:cubicBezTo>
                <a:cubicBezTo>
                  <a:pt x="3272439" y="1645093"/>
                  <a:pt x="3213679" y="1937351"/>
                  <a:pt x="3110581" y="2198312"/>
                </a:cubicBezTo>
                <a:lnTo>
                  <a:pt x="3095831" y="2231136"/>
                </a:lnTo>
                <a:lnTo>
                  <a:pt x="0" y="223113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5">
            <a:alphaModFix/>
          </a:blip>
          <a:srcRect t="18691" b="18691"/>
          <a:stretch/>
        </p:blipFill>
        <p:spPr>
          <a:xfrm>
            <a:off x="863" y="4321837"/>
            <a:ext cx="2810317" cy="1886705"/>
          </a:xfrm>
          <a:custGeom>
            <a:avLst/>
            <a:gdLst/>
            <a:ahLst/>
            <a:cxnLst/>
            <a:rect l="l" t="t" r="r" b="b"/>
            <a:pathLst>
              <a:path w="3058848" h="2231136" extrusionOk="0">
                <a:moveTo>
                  <a:pt x="0" y="0"/>
                </a:moveTo>
                <a:lnTo>
                  <a:pt x="3058848" y="0"/>
                </a:lnTo>
                <a:lnTo>
                  <a:pt x="3025170" y="74941"/>
                </a:lnTo>
                <a:cubicBezTo>
                  <a:pt x="2683167" y="751837"/>
                  <a:pt x="2033130" y="1217217"/>
                  <a:pt x="1375006" y="1747950"/>
                </a:cubicBezTo>
                <a:cubicBezTo>
                  <a:pt x="1200683" y="1888533"/>
                  <a:pt x="1027954" y="2026244"/>
                  <a:pt x="851996" y="2153735"/>
                </a:cubicBezTo>
                <a:lnTo>
                  <a:pt x="738863" y="2231136"/>
                </a:lnTo>
                <a:lnTo>
                  <a:pt x="0" y="223113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3666206" y="2382019"/>
            <a:ext cx="5277825" cy="3234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cs-CZ" sz="1500" b="1">
                <a:solidFill>
                  <a:schemeClr val="dk1"/>
                </a:solidFill>
              </a:rPr>
              <a:t>V prvním trimestru:</a:t>
            </a:r>
            <a:r>
              <a:rPr lang="cs-CZ" sz="1500">
                <a:solidFill>
                  <a:schemeClr val="dk1"/>
                </a:solidFill>
              </a:rPr>
              <a:t> vrozené vývojové vady mozku a smyslů (zrak, sluch), potrat</a:t>
            </a:r>
            <a:endParaRPr sz="1500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sz="1500" b="1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cs-CZ" sz="1500" b="1">
                <a:solidFill>
                  <a:schemeClr val="dk1"/>
                </a:solidFill>
              </a:rPr>
              <a:t>V druhém a třetím trimestru:</a:t>
            </a:r>
            <a:r>
              <a:rPr lang="cs-CZ" sz="1500">
                <a:solidFill>
                  <a:schemeClr val="dk1"/>
                </a:solidFill>
              </a:rPr>
              <a:t> zánět mozku či sítnice, psychomotorická retardace, křeče, poruchy krvetvorby, předčasný porod, …</a:t>
            </a:r>
            <a:endParaRPr sz="1500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sz="1500" b="1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cs-CZ" sz="1500" b="1">
                <a:solidFill>
                  <a:schemeClr val="dk1"/>
                </a:solidFill>
              </a:rPr>
              <a:t>Po 30.tt: většinou bez příznaků, ale </a:t>
            </a:r>
            <a:r>
              <a:rPr lang="cs-CZ" sz="1500" b="1">
                <a:solidFill>
                  <a:srgbClr val="C00000"/>
                </a:solidFill>
              </a:rPr>
              <a:t>s rizikem pozdních následků po několika letech: </a:t>
            </a:r>
            <a:r>
              <a:rPr lang="cs-CZ" sz="1500">
                <a:solidFill>
                  <a:schemeClr val="dk1"/>
                </a:solidFill>
              </a:rPr>
              <a:t>zánět sítnice, psychomotorická retardace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455673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c37b248b5_1_1"/>
          <p:cNvSpPr txBox="1">
            <a:spLocks noGrp="1"/>
          </p:cNvSpPr>
          <p:nvPr>
            <p:ph type="title"/>
          </p:nvPr>
        </p:nvSpPr>
        <p:spPr>
          <a:xfrm>
            <a:off x="139313" y="1188919"/>
            <a:ext cx="8786925" cy="100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b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Clr>
                <a:srgbClr val="FF0000"/>
              </a:buClr>
              <a:buSzPct val="35000"/>
            </a:pPr>
            <a:r>
              <a:rPr lang="cs-CZ" sz="3000">
                <a:solidFill>
                  <a:schemeClr val="accent5"/>
                </a:solidFill>
              </a:rPr>
              <a:t>Jak onemocnění diagnostikujeme a léčíme?</a:t>
            </a:r>
            <a:endParaRPr sz="3000">
              <a:solidFill>
                <a:schemeClr val="accent5"/>
              </a:solidFill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54054"/>
            </a:pPr>
            <a:endParaRPr/>
          </a:p>
        </p:txBody>
      </p:sp>
      <p:sp>
        <p:nvSpPr>
          <p:cNvPr id="98" name="Google Shape;98;g14c37b248b5_1_1"/>
          <p:cNvSpPr txBox="1">
            <a:spLocks noGrp="1"/>
          </p:cNvSpPr>
          <p:nvPr>
            <p:ph type="body" idx="1"/>
          </p:nvPr>
        </p:nvSpPr>
        <p:spPr>
          <a:xfrm>
            <a:off x="3996938" y="1821825"/>
            <a:ext cx="4929300" cy="41789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indent="0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None/>
            </a:pPr>
            <a:r>
              <a:rPr lang="cs-CZ" sz="5198" u="sng">
                <a:solidFill>
                  <a:srgbClr val="0097A7"/>
                </a:solidFill>
              </a:rPr>
              <a:t>Diagnostika:</a:t>
            </a:r>
            <a:endParaRPr sz="5198" u="sng">
              <a:solidFill>
                <a:srgbClr val="0097A7"/>
              </a:solidFill>
            </a:endParaRPr>
          </a:p>
          <a:p>
            <a:pPr indent="-283499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SzPct val="103188"/>
              <a:buChar char="●"/>
            </a:pPr>
            <a:r>
              <a:rPr lang="cs-CZ" sz="4275">
                <a:solidFill>
                  <a:srgbClr val="262626"/>
                </a:solidFill>
              </a:rPr>
              <a:t>odběr krve, plodové vody</a:t>
            </a:r>
            <a:endParaRPr sz="4275">
              <a:solidFill>
                <a:srgbClr val="262626"/>
              </a:solidFill>
            </a:endParaRPr>
          </a:p>
          <a:p>
            <a:pPr indent="-280036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Clr>
                <a:srgbClr val="262626"/>
              </a:buClr>
              <a:buSzPct val="100000"/>
              <a:buChar char="●"/>
            </a:pPr>
            <a:r>
              <a:rPr lang="cs-CZ" sz="4275">
                <a:solidFill>
                  <a:srgbClr val="262626"/>
                </a:solidFill>
              </a:rPr>
              <a:t>ultrazvuk</a:t>
            </a:r>
            <a:endParaRPr sz="4275">
              <a:solidFill>
                <a:srgbClr val="262626"/>
              </a:solidFill>
            </a:endParaRPr>
          </a:p>
          <a:p>
            <a:pPr indent="-280035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Clr>
                <a:srgbClr val="262626"/>
              </a:buClr>
              <a:buSzPct val="100000"/>
              <a:buChar char="●"/>
            </a:pPr>
            <a:r>
              <a:rPr lang="cs-CZ" sz="4275">
                <a:solidFill>
                  <a:srgbClr val="C00000"/>
                </a:solidFill>
              </a:rPr>
              <a:t>prenatální screening</a:t>
            </a:r>
            <a:r>
              <a:rPr lang="cs-CZ" sz="4275">
                <a:solidFill>
                  <a:srgbClr val="262626"/>
                </a:solidFill>
              </a:rPr>
              <a:t> - není v ČR povinný, pouze dobrovolný, samoplátci</a:t>
            </a:r>
            <a:endParaRPr sz="4275">
              <a:solidFill>
                <a:srgbClr val="262626"/>
              </a:solidFill>
            </a:endParaRPr>
          </a:p>
          <a:p>
            <a:pPr indent="0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SzPct val="67944"/>
              <a:buNone/>
            </a:pPr>
            <a:r>
              <a:rPr lang="cs-CZ" sz="4967" u="sng">
                <a:solidFill>
                  <a:srgbClr val="0097A7"/>
                </a:solidFill>
              </a:rPr>
              <a:t>Léčba:</a:t>
            </a:r>
            <a:endParaRPr sz="4967" u="sng">
              <a:solidFill>
                <a:srgbClr val="0097A7"/>
              </a:solidFill>
            </a:endParaRPr>
          </a:p>
          <a:p>
            <a:pPr indent="-283332">
              <a:lnSpc>
                <a:spcPct val="130000"/>
              </a:lnSpc>
              <a:spcBef>
                <a:spcPts val="698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-CZ" sz="4405" u="sng">
                <a:solidFill>
                  <a:schemeClr val="dk1"/>
                </a:solidFill>
              </a:rPr>
              <a:t>preventivní:</a:t>
            </a:r>
            <a:r>
              <a:rPr lang="cs-CZ" sz="4405">
                <a:solidFill>
                  <a:schemeClr val="dk1"/>
                </a:solidFill>
              </a:rPr>
              <a:t> brání přenosu infekce na plod</a:t>
            </a:r>
            <a:endParaRPr sz="4405">
              <a:solidFill>
                <a:schemeClr val="dk1"/>
              </a:solidFill>
            </a:endParaRPr>
          </a:p>
          <a:p>
            <a:pPr indent="-283332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-CZ" sz="4405" u="sng">
                <a:solidFill>
                  <a:schemeClr val="dk1"/>
                </a:solidFill>
              </a:rPr>
              <a:t>cílená:</a:t>
            </a:r>
            <a:r>
              <a:rPr lang="cs-CZ" sz="4405">
                <a:solidFill>
                  <a:schemeClr val="dk1"/>
                </a:solidFill>
              </a:rPr>
              <a:t> léčí již potvrzenou infekci plodu či novorozence</a:t>
            </a:r>
            <a:endParaRPr sz="4405">
              <a:solidFill>
                <a:schemeClr val="dk1"/>
              </a:solidFill>
            </a:endParaRPr>
          </a:p>
          <a:p>
            <a:pPr marL="0" indent="0">
              <a:lnSpc>
                <a:spcPct val="140000"/>
              </a:lnSpc>
              <a:spcBef>
                <a:spcPts val="698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99" name="Google Shape;99;g14c37b248b5_1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50" y="2505065"/>
            <a:ext cx="3768334" cy="251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29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/>
          <p:nvPr/>
        </p:nvSpPr>
        <p:spPr>
          <a:xfrm>
            <a:off x="229" y="857250"/>
            <a:ext cx="9143771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35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4339069" y="1057275"/>
            <a:ext cx="4662000" cy="661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</a:pPr>
            <a:r>
              <a:rPr lang="cs-CZ" sz="1875" b="1">
                <a:solidFill>
                  <a:srgbClr val="0097A7"/>
                </a:solidFill>
              </a:rPr>
              <a:t>Centrum pro vrozené nákazy a infekce v graviditě na KIN FN Bulovka Praha</a:t>
            </a:r>
            <a:endParaRPr sz="3300" b="1">
              <a:solidFill>
                <a:srgbClr val="0097A7"/>
              </a:solidFill>
            </a:endParaRPr>
          </a:p>
        </p:txBody>
      </p:sp>
      <p:grpSp>
        <p:nvGrpSpPr>
          <p:cNvPr id="106" name="Google Shape;106;p4"/>
          <p:cNvGrpSpPr/>
          <p:nvPr/>
        </p:nvGrpSpPr>
        <p:grpSpPr>
          <a:xfrm flipH="1">
            <a:off x="0" y="857250"/>
            <a:ext cx="4174501" cy="5143500"/>
            <a:chOff x="6505773" y="0"/>
            <a:chExt cx="5566001" cy="6858000"/>
          </a:xfrm>
        </p:grpSpPr>
        <p:sp>
          <p:nvSpPr>
            <p:cNvPr id="107" name="Google Shape;107;p4"/>
            <p:cNvSpPr/>
            <p:nvPr/>
          </p:nvSpPr>
          <p:spPr>
            <a:xfrm flipH="1">
              <a:off x="6865823" y="0"/>
              <a:ext cx="5205951" cy="6858000"/>
            </a:xfrm>
            <a:custGeom>
              <a:avLst/>
              <a:gdLst/>
              <a:ahLst/>
              <a:cxnLst/>
              <a:rect l="l" t="t" r="r" b="b"/>
              <a:pathLst>
                <a:path w="5205951" h="6858000" extrusionOk="0">
                  <a:moveTo>
                    <a:pt x="0" y="0"/>
                  </a:moveTo>
                  <a:lnTo>
                    <a:pt x="1709529" y="0"/>
                  </a:lnTo>
                  <a:lnTo>
                    <a:pt x="2489695" y="0"/>
                  </a:lnTo>
                  <a:lnTo>
                    <a:pt x="3582928" y="0"/>
                  </a:lnTo>
                  <a:lnTo>
                    <a:pt x="3605052" y="14997"/>
                  </a:lnTo>
                  <a:cubicBezTo>
                    <a:pt x="4632215" y="754641"/>
                    <a:pt x="5205951" y="2093192"/>
                    <a:pt x="5205951" y="3621656"/>
                  </a:cubicBezTo>
                  <a:cubicBezTo>
                    <a:pt x="5205951" y="4969131"/>
                    <a:pt x="4277226" y="5602839"/>
                    <a:pt x="3331601" y="6374814"/>
                  </a:cubicBezTo>
                  <a:cubicBezTo>
                    <a:pt x="3159398" y="6515397"/>
                    <a:pt x="2988771" y="6653108"/>
                    <a:pt x="2814953" y="6780599"/>
                  </a:cubicBezTo>
                  <a:lnTo>
                    <a:pt x="2703197" y="6858000"/>
                  </a:lnTo>
                  <a:lnTo>
                    <a:pt x="2489695" y="6858000"/>
                  </a:lnTo>
                  <a:lnTo>
                    <a:pt x="170952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135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6505773" y="0"/>
              <a:ext cx="2529723" cy="6858000"/>
            </a:xfrm>
            <a:custGeom>
              <a:avLst/>
              <a:gdLst/>
              <a:ahLst/>
              <a:cxnLst/>
              <a:rect l="l" t="t" r="r" b="b"/>
              <a:pathLst>
                <a:path w="2529723" h="6858000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</a:pPr>
              <a:endParaRPr sz="1350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 flipH="1">
              <a:off x="6719069" y="0"/>
              <a:ext cx="2536434" cy="6858000"/>
            </a:xfrm>
            <a:custGeom>
              <a:avLst/>
              <a:gdLst/>
              <a:ahLst/>
              <a:cxnLst/>
              <a:rect l="l" t="t" r="r" b="b"/>
              <a:pathLst>
                <a:path w="2536434" h="6858000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</a:pPr>
              <a:endParaRPr sz="1350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4339069" y="2073375"/>
            <a:ext cx="4662000" cy="3927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94" tIns="82294" rIns="82294" bIns="68569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20000"/>
              </a:lnSpc>
              <a:spcBef>
                <a:spcPts val="1448"/>
              </a:spcBef>
              <a:spcAft>
                <a:spcPts val="0"/>
              </a:spcAft>
              <a:buClr>
                <a:srgbClr val="3F3F3F"/>
              </a:buClr>
              <a:buSzPts val="855"/>
              <a:buNone/>
            </a:pPr>
            <a:r>
              <a:rPr lang="cs-CZ" sz="1359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2020-23 vyšetřeno/dispenzarizováno/léčeno </a:t>
            </a:r>
            <a:r>
              <a:rPr lang="cs-CZ" sz="1359" b="1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toxoplasmózou </a:t>
            </a:r>
            <a:endParaRPr sz="1359">
              <a:solidFill>
                <a:schemeClr val="accent5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1448"/>
              </a:spcBef>
              <a:spcAft>
                <a:spcPts val="0"/>
              </a:spcAft>
              <a:buClr>
                <a:srgbClr val="3F3F3F"/>
              </a:buClr>
              <a:buSzPts val="855"/>
              <a:buNone/>
            </a:pPr>
            <a:r>
              <a:rPr lang="cs-CZ" sz="135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    gravidních žen </a:t>
            </a:r>
            <a:endParaRPr sz="135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20000"/>
              </a:lnSpc>
              <a:spcBef>
                <a:spcPts val="1448"/>
              </a:spcBef>
              <a:spcAft>
                <a:spcPts val="0"/>
              </a:spcAft>
              <a:buClr>
                <a:srgbClr val="3F3F3F"/>
              </a:buClr>
              <a:buSzPts val="855"/>
              <a:buNone/>
            </a:pPr>
            <a:r>
              <a:rPr lang="cs-CZ" sz="135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    novorozenců/kojenců (roční léčba u 7 dětí)</a:t>
            </a:r>
            <a:endParaRPr sz="135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20000"/>
              </a:lnSpc>
              <a:spcBef>
                <a:spcPts val="1448"/>
              </a:spcBef>
              <a:spcAft>
                <a:spcPts val="0"/>
              </a:spcAft>
              <a:buClr>
                <a:srgbClr val="3F3F3F"/>
              </a:buClr>
              <a:buSzPts val="855"/>
              <a:buNone/>
            </a:pPr>
            <a:endParaRPr sz="135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894">
              <a:lnSpc>
                <a:spcPct val="120000"/>
              </a:lnSpc>
              <a:spcBef>
                <a:spcPts val="1448"/>
              </a:spcBef>
              <a:spcAft>
                <a:spcPts val="0"/>
              </a:spcAft>
              <a:buClr>
                <a:srgbClr val="0097A7"/>
              </a:buClr>
              <a:buSzPts val="1899"/>
              <a:buFont typeface="Times New Roman"/>
              <a:buChar char="●"/>
            </a:pPr>
            <a:r>
              <a:rPr lang="cs-CZ" sz="1424" b="1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při záchytu v 1. trimestru </a:t>
            </a:r>
            <a:r>
              <a:rPr lang="cs-CZ" sz="1424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nám narodilo jen 1 dítě s vrozenou toxoplasmózou (bezpříznakové)</a:t>
            </a:r>
            <a:endParaRPr sz="1424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89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1899"/>
              <a:buFont typeface="Times New Roman"/>
              <a:buChar char="●"/>
            </a:pPr>
            <a:r>
              <a:rPr lang="cs-CZ" sz="1424" b="1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všechny případy těžkého postižení </a:t>
            </a:r>
            <a:r>
              <a:rPr lang="cs-CZ" sz="1424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byly diagnostikovány až kolem porodu či po narození, </a:t>
            </a:r>
            <a:r>
              <a:rPr lang="cs-CZ" sz="1424" b="1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ženy nebyly v těhotenství vyšetřeny</a:t>
            </a:r>
            <a:endParaRPr sz="1424" b="1">
              <a:solidFill>
                <a:srgbClr val="0097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20000"/>
              </a:lnSpc>
              <a:spcBef>
                <a:spcPts val="1448"/>
              </a:spcBef>
              <a:spcAft>
                <a:spcPts val="1200"/>
              </a:spcAft>
              <a:buClr>
                <a:srgbClr val="3F3F3F"/>
              </a:buClr>
              <a:buSzPts val="428"/>
              <a:buNone/>
            </a:pPr>
            <a:endParaRPr sz="890"/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457" y="2194013"/>
            <a:ext cx="3293269" cy="2469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437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62e836a70_0_4"/>
          <p:cNvSpPr txBox="1">
            <a:spLocks noGrp="1"/>
          </p:cNvSpPr>
          <p:nvPr>
            <p:ph type="title"/>
          </p:nvPr>
        </p:nvSpPr>
        <p:spPr>
          <a:xfrm>
            <a:off x="1440180" y="1188915"/>
            <a:ext cx="6577875" cy="1008900"/>
          </a:xfrm>
          <a:prstGeom prst="rect">
            <a:avLst/>
          </a:prstGeom>
        </p:spPr>
        <p:txBody>
          <a:bodyPr spcFirstLastPara="1" vert="horz" wrap="square" lIns="82294" tIns="82294" rIns="82294" bIns="68569" numCol="1" anchor="b" anchorCtr="0" compatLnSpc="1">
            <a:prstTxWarp prst="textNoShape">
              <a:avLst/>
            </a:prstTxWarp>
            <a:norm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17" name="Google Shape;117;g2862e836a70_0_4"/>
          <p:cNvSpPr txBox="1">
            <a:spLocks noGrp="1"/>
          </p:cNvSpPr>
          <p:nvPr>
            <p:ph type="body" idx="1"/>
          </p:nvPr>
        </p:nvSpPr>
        <p:spPr>
          <a:xfrm>
            <a:off x="845831" y="5422388"/>
            <a:ext cx="6644025" cy="364950"/>
          </a:xfrm>
          <a:prstGeom prst="rect">
            <a:avLst/>
          </a:prstGeom>
        </p:spPr>
        <p:txBody>
          <a:bodyPr spcFirstLastPara="1" vert="horz" wrap="square" lIns="82294" tIns="82294" rIns="82294" bIns="68569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98"/>
              </a:spcBef>
              <a:spcAft>
                <a:spcPts val="0"/>
              </a:spcAft>
              <a:buSzPts val="852"/>
              <a:buNone/>
            </a:pPr>
            <a:r>
              <a:rPr lang="cs-CZ" sz="1695" b="1"/>
              <a:t>Před léčbou a po ní </a:t>
            </a:r>
            <a:r>
              <a:rPr lang="cs-CZ" sz="1170" b="1"/>
              <a:t>(zdroj: soukromý archiv)</a:t>
            </a:r>
            <a:endParaRPr sz="1170" b="1"/>
          </a:p>
        </p:txBody>
      </p:sp>
      <p:pic>
        <p:nvPicPr>
          <p:cNvPr id="118" name="Google Shape;118;g2862e836a70_0_4"/>
          <p:cNvPicPr preferRelativeResize="0"/>
          <p:nvPr/>
        </p:nvPicPr>
        <p:blipFill rotWithShape="1">
          <a:blip r:embed="rId3">
            <a:alphaModFix/>
          </a:blip>
          <a:srcRect l="-9916" t="-7642" r="11150" b="9410"/>
          <a:stretch/>
        </p:blipFill>
        <p:spPr>
          <a:xfrm>
            <a:off x="-4" y="857241"/>
            <a:ext cx="2536561" cy="4485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862e836a70_0_4"/>
          <p:cNvPicPr preferRelativeResize="0"/>
          <p:nvPr/>
        </p:nvPicPr>
        <p:blipFill rotWithShape="1">
          <a:blip r:embed="rId4">
            <a:alphaModFix/>
          </a:blip>
          <a:srcRect l="3238" t="17826" r="-184" b="9620"/>
          <a:stretch/>
        </p:blipFill>
        <p:spPr>
          <a:xfrm>
            <a:off x="3040200" y="1188919"/>
            <a:ext cx="3063600" cy="40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862e836a70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2226" y="1217419"/>
            <a:ext cx="2536556" cy="4019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272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62e836a70_0_14"/>
          <p:cNvSpPr txBox="1">
            <a:spLocks noGrp="1"/>
          </p:cNvSpPr>
          <p:nvPr>
            <p:ph type="title"/>
          </p:nvPr>
        </p:nvSpPr>
        <p:spPr>
          <a:xfrm>
            <a:off x="1440188" y="1188916"/>
            <a:ext cx="6577875" cy="221625"/>
          </a:xfrm>
          <a:prstGeom prst="rect">
            <a:avLst/>
          </a:prstGeom>
        </p:spPr>
        <p:txBody>
          <a:bodyPr spcFirstLastPara="1" vert="horz" wrap="square" lIns="82294" tIns="82294" rIns="82294" bIns="68569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26" name="Google Shape;126;g2862e836a70_0_14"/>
          <p:cNvSpPr txBox="1">
            <a:spLocks noGrp="1"/>
          </p:cNvSpPr>
          <p:nvPr>
            <p:ph type="body" idx="1"/>
          </p:nvPr>
        </p:nvSpPr>
        <p:spPr>
          <a:xfrm>
            <a:off x="185156" y="1833375"/>
            <a:ext cx="4171950" cy="3977550"/>
          </a:xfrm>
          <a:prstGeom prst="rect">
            <a:avLst/>
          </a:prstGeom>
        </p:spPr>
        <p:txBody>
          <a:bodyPr spcFirstLastPara="1" vert="horz" wrap="square" lIns="82294" tIns="82294" rIns="82294" bIns="68569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SzPts val="852"/>
              <a:buNone/>
            </a:pPr>
            <a:r>
              <a:rPr lang="cs-CZ" sz="1869" b="1"/>
              <a:t>Čím dříve o problému víme, tím efektivněji dokážeme pomoci.</a:t>
            </a:r>
            <a:endParaRPr sz="1869" b="1"/>
          </a:p>
          <a:p>
            <a:pPr marL="0" indent="0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SzPts val="852"/>
              <a:buNone/>
            </a:pPr>
            <a:endParaRPr sz="1869" b="1"/>
          </a:p>
          <a:p>
            <a:pPr marL="0" indent="0" algn="ctr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SzPts val="852"/>
              <a:buNone/>
            </a:pPr>
            <a:r>
              <a:rPr lang="cs-CZ" sz="1869" b="1">
                <a:solidFill>
                  <a:srgbClr val="0097A7"/>
                </a:solidFill>
              </a:rPr>
              <a:t>Vědět znamená být informován!</a:t>
            </a:r>
            <a:endParaRPr sz="1869" b="1"/>
          </a:p>
          <a:p>
            <a:pPr marL="0" indent="0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SzPts val="852"/>
              <a:buNone/>
            </a:pPr>
            <a:endParaRPr sz="1869" b="1"/>
          </a:p>
          <a:p>
            <a:pPr marL="0" indent="0" algn="ctr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Clr>
                <a:schemeClr val="dk1"/>
              </a:buClr>
              <a:buSzPts val="852"/>
              <a:buNone/>
            </a:pPr>
            <a:r>
              <a:rPr lang="cs-CZ" sz="1869" b="1"/>
              <a:t>Děkuji za pozornost.</a:t>
            </a:r>
            <a:endParaRPr sz="1869" b="1"/>
          </a:p>
          <a:p>
            <a:pPr marL="0" indent="0" algn="ctr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SzPts val="852"/>
              <a:buNone/>
            </a:pPr>
            <a:endParaRPr sz="1869" b="1"/>
          </a:p>
          <a:p>
            <a:pPr marL="0" indent="0" algn="ctr">
              <a:lnSpc>
                <a:spcPct val="120000"/>
              </a:lnSpc>
              <a:spcBef>
                <a:spcPts val="698"/>
              </a:spcBef>
              <a:spcAft>
                <a:spcPts val="0"/>
              </a:spcAft>
              <a:buSzPts val="852"/>
              <a:buNone/>
            </a:pPr>
            <a:endParaRPr sz="1569" b="1"/>
          </a:p>
        </p:txBody>
      </p:sp>
      <p:pic>
        <p:nvPicPr>
          <p:cNvPr id="127" name="Google Shape;127;g2862e836a70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0051" y="1833375"/>
            <a:ext cx="4251899" cy="2948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8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4000" b="1" strike="noStrike" spc="-1">
                <a:solidFill>
                  <a:srgbClr val="000000"/>
                </a:solidFill>
                <a:latin typeface="Arial"/>
              </a:rPr>
              <a:t>Mozková toxoplasmoza u AIDS</a:t>
            </a:r>
            <a:br>
              <a:rPr sz="4400"/>
            </a:br>
            <a:r>
              <a:rPr lang="cs-CZ" sz="3600" b="1" strike="noStrike" spc="-1">
                <a:solidFill>
                  <a:srgbClr val="000000"/>
                </a:solidFill>
                <a:latin typeface="Arial"/>
              </a:rPr>
              <a:t>před léčbou</a:t>
            </a:r>
            <a:endParaRPr lang="cs-CZ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" name="Picture 4" descr="P8 CT Toxo 1"/>
          <p:cNvPicPr/>
          <p:nvPr/>
        </p:nvPicPr>
        <p:blipFill>
          <a:blip r:embed="rId2"/>
          <a:stretch/>
        </p:blipFill>
        <p:spPr>
          <a:xfrm>
            <a:off x="2364840" y="1518840"/>
            <a:ext cx="5024880" cy="5195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8254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4000" b="1" strike="noStrike" spc="-1">
                <a:solidFill>
                  <a:srgbClr val="000000"/>
                </a:solidFill>
                <a:latin typeface="Arial"/>
              </a:rPr>
              <a:t>Mozková toxoplasmoza u AIDS</a:t>
            </a:r>
            <a:br>
              <a:rPr sz="4400"/>
            </a:br>
            <a:r>
              <a:rPr lang="cs-CZ" sz="3600" b="1" strike="noStrike" spc="-1">
                <a:solidFill>
                  <a:srgbClr val="000000"/>
                </a:solidFill>
                <a:latin typeface="Arial"/>
              </a:rPr>
              <a:t>po léčbě</a:t>
            </a:r>
            <a:endParaRPr lang="cs-CZ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" name="Picture 1" descr="P9 CT Toxo 2"/>
          <p:cNvPicPr/>
          <p:nvPr/>
        </p:nvPicPr>
        <p:blipFill>
          <a:blip r:embed="rId2"/>
          <a:stretch/>
        </p:blipFill>
        <p:spPr>
          <a:xfrm>
            <a:off x="2160000" y="1568160"/>
            <a:ext cx="4679640" cy="5093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95479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>
            <a:extLst>
              <a:ext uri="{FF2B5EF4-FFF2-40B4-BE49-F238E27FC236}">
                <a16:creationId xmlns:a16="http://schemas.microsoft.com/office/drawing/2014/main" id="{EBD2B52B-E251-BD71-E764-1072D2DC1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Oční forma toxoplazmozy</a:t>
            </a:r>
          </a:p>
        </p:txBody>
      </p:sp>
      <p:sp>
        <p:nvSpPr>
          <p:cNvPr id="2050" name="Rectangle 3">
            <a:extLst>
              <a:ext uri="{FF2B5EF4-FFF2-40B4-BE49-F238E27FC236}">
                <a16:creationId xmlns:a16="http://schemas.microsoft.com/office/drawing/2014/main" id="{F69A361E-EA07-D606-9C8F-04492550D5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772400" cy="4572000"/>
          </a:xfrm>
        </p:spPr>
        <p:txBody>
          <a:bodyPr/>
          <a:lstStyle/>
          <a:p>
            <a:r>
              <a:rPr lang="cs-CZ" altLang="cs-CZ"/>
              <a:t>jedno z nejčastějších zánětlivých onemocnění zadního segmentu</a:t>
            </a:r>
          </a:p>
          <a:p>
            <a:r>
              <a:rPr lang="cs-CZ" altLang="cs-CZ"/>
              <a:t>intracelulární prvok Toxoplazma gondií / identifikace v roce 1908 u severoafrických hlodavců/.</a:t>
            </a:r>
          </a:p>
          <a:p>
            <a:r>
              <a:rPr lang="cs-CZ" altLang="cs-CZ"/>
              <a:t>nákaza ingescí </a:t>
            </a:r>
            <a:r>
              <a:rPr lang="cs-CZ" altLang="cs-CZ">
                <a:solidFill>
                  <a:schemeClr val="hlink"/>
                </a:solidFill>
              </a:rPr>
              <a:t>oocystů</a:t>
            </a:r>
            <a:r>
              <a:rPr lang="cs-CZ" altLang="cs-CZ"/>
              <a:t> kočky /přímá cesta - děti / či pozření </a:t>
            </a:r>
            <a:r>
              <a:rPr lang="cs-CZ" altLang="cs-CZ">
                <a:solidFill>
                  <a:schemeClr val="hlink"/>
                </a:solidFill>
              </a:rPr>
              <a:t>cyst</a:t>
            </a:r>
            <a:r>
              <a:rPr lang="cs-CZ" altLang="cs-CZ"/>
              <a:t> /dospělí - mezihostitel bradyzoit, tachyzoit/.</a:t>
            </a:r>
          </a:p>
          <a:p>
            <a:r>
              <a:rPr lang="cs-CZ" altLang="cs-CZ"/>
              <a:t>u nás popsal poprvé Janků v roce 1923</a:t>
            </a:r>
          </a:p>
        </p:txBody>
      </p:sp>
    </p:spTree>
    <p:extLst>
      <p:ext uri="{BB962C8B-B14F-4D97-AF65-F5344CB8AC3E}">
        <p14:creationId xmlns:p14="http://schemas.microsoft.com/office/powerpoint/2010/main" val="1665373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2" r="14860" b="1755"/>
          <a:stretch/>
        </p:blipFill>
        <p:spPr>
          <a:xfrm>
            <a:off x="3789946" y="-11285"/>
            <a:ext cx="5413699" cy="46644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2399" r="5129" b="11019"/>
          <a:stretch/>
        </p:blipFill>
        <p:spPr>
          <a:xfrm>
            <a:off x="0" y="3674745"/>
            <a:ext cx="5580112" cy="31739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3636"/>
          <a:stretch/>
        </p:blipFill>
        <p:spPr>
          <a:xfrm>
            <a:off x="0" y="-31809"/>
            <a:ext cx="3789946" cy="310806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0" y="3022166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↑</a:t>
            </a:r>
            <a:r>
              <a:rPr lang="cs-CZ" dirty="0">
                <a:solidFill>
                  <a:srgbClr val="0000FF"/>
                </a:solidFill>
              </a:rPr>
              <a:t>  </a:t>
            </a:r>
            <a:r>
              <a:rPr lang="cs-CZ" i="1" dirty="0" err="1">
                <a:solidFill>
                  <a:srgbClr val="0000FF"/>
                </a:solidFill>
              </a:rPr>
              <a:t>Toxoplasma</a:t>
            </a:r>
            <a:r>
              <a:rPr lang="cs-CZ" i="1" dirty="0">
                <a:solidFill>
                  <a:srgbClr val="0000FF"/>
                </a:solidFill>
              </a:rPr>
              <a:t>  </a:t>
            </a:r>
            <a:r>
              <a:rPr lang="cs-CZ" i="1" dirty="0" err="1">
                <a:solidFill>
                  <a:srgbClr val="0000FF"/>
                </a:solidFill>
              </a:rPr>
              <a:t>gondii</a:t>
            </a:r>
            <a:r>
              <a:rPr lang="cs-CZ" i="1" dirty="0">
                <a:solidFill>
                  <a:srgbClr val="0000FF"/>
                </a:solidFill>
              </a:rPr>
              <a:t> - </a:t>
            </a:r>
            <a:r>
              <a:rPr lang="cs-CZ" dirty="0">
                <a:solidFill>
                  <a:srgbClr val="0000FF"/>
                </a:solidFill>
              </a:rPr>
              <a:t>histologický řez (foto Karel Blažek)…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24128" y="486916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</a:rPr>
              <a:t>…a na obrázku ↑</a:t>
            </a:r>
          </a:p>
          <a:p>
            <a:r>
              <a:rPr lang="cs-CZ" sz="2000" dirty="0">
                <a:solidFill>
                  <a:srgbClr val="0000FF"/>
                </a:solidFill>
              </a:rPr>
              <a:t>←a fotografii v článku</a:t>
            </a:r>
          </a:p>
          <a:p>
            <a:r>
              <a:rPr lang="cs-CZ" sz="2000" dirty="0">
                <a:solidFill>
                  <a:srgbClr val="0000FF"/>
                </a:solidFill>
              </a:rPr>
              <a:t>Josefa Janků</a:t>
            </a:r>
          </a:p>
        </p:txBody>
      </p:sp>
    </p:spTree>
    <p:extLst>
      <p:ext uri="{BB962C8B-B14F-4D97-AF65-F5344CB8AC3E}">
        <p14:creationId xmlns:p14="http://schemas.microsoft.com/office/powerpoint/2010/main" val="2250393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5942C5CC-8335-4064-A666-F9284281C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1752600"/>
          </a:xfrm>
        </p:spPr>
        <p:txBody>
          <a:bodyPr/>
          <a:lstStyle/>
          <a:p>
            <a:br>
              <a:rPr lang="cs-CZ" altLang="cs-CZ"/>
            </a:br>
            <a:r>
              <a:rPr lang="cs-CZ" altLang="cs-CZ"/>
              <a:t>Toxoplasmosa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3074" name="Rectangle 3">
            <a:extLst>
              <a:ext uri="{FF2B5EF4-FFF2-40B4-BE49-F238E27FC236}">
                <a16:creationId xmlns:a16="http://schemas.microsoft.com/office/drawing/2014/main" id="{75607CF0-4531-C8B6-E293-2047C7F57E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solidFill>
                  <a:schemeClr val="accent1"/>
                </a:solidFill>
              </a:rPr>
              <a:t>kongenitální -</a:t>
            </a:r>
            <a:r>
              <a:rPr lang="cs-CZ" altLang="cs-CZ"/>
              <a:t> nejčastěji nákaza v posledním trimestru, nejtěžší postižení v I trimestru /zpravidla nastane potrat/.</a:t>
            </a:r>
          </a:p>
          <a:p>
            <a:r>
              <a:rPr lang="cs-CZ" altLang="cs-CZ">
                <a:solidFill>
                  <a:schemeClr val="accent1"/>
                </a:solidFill>
              </a:rPr>
              <a:t>získaná forma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237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CD86EB66-5A6F-122F-D3DB-D6FA45AEA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Oční toxoplazmoza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673D23EE-DD08-9D94-C2B6-575A989560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Zpravidla několik týdnů až let po celkových projevech</a:t>
            </a:r>
          </a:p>
          <a:p>
            <a:r>
              <a:rPr lang="cs-CZ" altLang="cs-CZ"/>
              <a:t>Toxoplasmová retinochoroidita – nekroza vnitřních vrstev sítnice</a:t>
            </a:r>
          </a:p>
          <a:p>
            <a:r>
              <a:rPr lang="cs-CZ" altLang="cs-CZ"/>
              <a:t>Retinální vaskulititida – postižení sítnicových cév</a:t>
            </a:r>
          </a:p>
          <a:p>
            <a:r>
              <a:rPr lang="cs-CZ" altLang="cs-CZ"/>
              <a:t>Akutní fáze několik týdnů, následně pigmentovaná jizva, může obsahovat parasitární cystu </a:t>
            </a:r>
          </a:p>
          <a:p>
            <a:r>
              <a:rPr lang="cs-CZ" altLang="cs-CZ"/>
              <a:t>Ruptura cysty může vést k reaktivaci onemocnění – 30%  (2 a 3 dekáda života, imunodeficience) </a:t>
            </a:r>
          </a:p>
          <a:p>
            <a:r>
              <a:rPr lang="cs-CZ" altLang="cs-CZ"/>
              <a:t>Nebolestivé, dle lokalizace postižení vidění </a:t>
            </a:r>
          </a:p>
        </p:txBody>
      </p:sp>
    </p:spTree>
    <p:extLst>
      <p:ext uri="{BB962C8B-B14F-4D97-AF65-F5344CB8AC3E}">
        <p14:creationId xmlns:p14="http://schemas.microsoft.com/office/powerpoint/2010/main" val="1944187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>
            <a:extLst>
              <a:ext uri="{FF2B5EF4-FFF2-40B4-BE49-F238E27FC236}">
                <a16:creationId xmlns:a16="http://schemas.microsoft.com/office/drawing/2014/main" id="{BD77F3E7-D7EB-629B-3106-4FD1E9FF0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434" name="Zástupný symbol pro obsah 5">
            <a:extLst>
              <a:ext uri="{FF2B5EF4-FFF2-40B4-BE49-F238E27FC236}">
                <a16:creationId xmlns:a16="http://schemas.microsoft.com/office/drawing/2014/main" id="{C81CA945-AE6C-F1BF-9343-DC9FCBA7F4F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738" y="2178050"/>
            <a:ext cx="3535362" cy="3679825"/>
          </a:xfrm>
        </p:spPr>
      </p:pic>
      <p:pic>
        <p:nvPicPr>
          <p:cNvPr id="18435" name="Zástupný symbol pro obsah 7">
            <a:extLst>
              <a:ext uri="{FF2B5EF4-FFF2-40B4-BE49-F238E27FC236}">
                <a16:creationId xmlns:a16="http://schemas.microsoft.com/office/drawing/2014/main" id="{C3124EFA-6382-9ECE-8A91-60AD172434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2178050"/>
            <a:ext cx="3886200" cy="3646488"/>
          </a:xfrm>
        </p:spPr>
      </p:pic>
    </p:spTree>
    <p:extLst>
      <p:ext uri="{BB962C8B-B14F-4D97-AF65-F5344CB8AC3E}">
        <p14:creationId xmlns:p14="http://schemas.microsoft.com/office/powerpoint/2010/main" val="4219495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CB1BF8D3-B6EE-47F2-61ED-A0F00B11F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Toxoplazmoza - diagnoza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B174C872-B4C8-3B4B-455F-98286BDD08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419600"/>
          </a:xfrm>
        </p:spPr>
        <p:txBody>
          <a:bodyPr/>
          <a:lstStyle/>
          <a:p>
            <a:r>
              <a:rPr lang="cs-CZ" altLang="cs-CZ"/>
              <a:t>klinický obraz </a:t>
            </a:r>
          </a:p>
          <a:p>
            <a:r>
              <a:rPr lang="cs-CZ" altLang="cs-CZ"/>
              <a:t>dynamika protilátek /KFR ,imunofluorescence/</a:t>
            </a:r>
          </a:p>
          <a:p>
            <a:r>
              <a:rPr lang="cs-CZ" altLang="cs-CZ"/>
              <a:t>75 % populace má protilátky.</a:t>
            </a:r>
          </a:p>
        </p:txBody>
      </p:sp>
    </p:spTree>
    <p:extLst>
      <p:ext uri="{BB962C8B-B14F-4D97-AF65-F5344CB8AC3E}">
        <p14:creationId xmlns:p14="http://schemas.microsoft.com/office/powerpoint/2010/main" val="1292328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DC638F1C-B052-95F2-7FE3-1DC46F71A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Toxoplazmoza - terapie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6D7AB8C-7964-1545-ACF4-E1E7F640C8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accent1"/>
                </a:solidFill>
              </a:rPr>
              <a:t>A - lokální – projevy zánětu - KS, mydriatika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accent1"/>
                </a:solidFill>
              </a:rPr>
              <a:t>B - celkové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dirty="0" err="1">
                <a:solidFill>
                  <a:schemeClr val="accent1"/>
                </a:solidFill>
              </a:rPr>
              <a:t>Pyrimethamin</a:t>
            </a:r>
            <a:r>
              <a:rPr lang="cs-CZ" altLang="cs-CZ" dirty="0"/>
              <a:t> /</a:t>
            </a:r>
            <a:r>
              <a:rPr lang="cs-CZ" altLang="cs-CZ" dirty="0" err="1">
                <a:solidFill>
                  <a:srgbClr val="6666FF"/>
                </a:solidFill>
              </a:rPr>
              <a:t>Daraprim</a:t>
            </a:r>
            <a:r>
              <a:rPr lang="cs-CZ" altLang="cs-CZ" dirty="0"/>
              <a:t>/ - antagonista kyseliny listové  – cca 50-75mg /D 3 dny a poté 25 mg 3-4 týdny vždy v kombinaci se </a:t>
            </a:r>
            <a:r>
              <a:rPr lang="cs-CZ" altLang="cs-CZ" dirty="0" err="1">
                <a:solidFill>
                  <a:schemeClr val="tx2"/>
                </a:solidFill>
              </a:rPr>
              <a:t>sulfadiazinem</a:t>
            </a:r>
            <a:r>
              <a:rPr lang="cs-CZ" altLang="cs-CZ" dirty="0"/>
              <a:t> + </a:t>
            </a:r>
            <a:r>
              <a:rPr lang="cs-CZ" altLang="cs-CZ" dirty="0" err="1"/>
              <a:t>acidum</a:t>
            </a:r>
            <a:r>
              <a:rPr lang="cs-CZ" altLang="cs-CZ" dirty="0"/>
              <a:t> </a:t>
            </a:r>
            <a:r>
              <a:rPr lang="cs-CZ" altLang="cs-CZ" dirty="0" err="1"/>
              <a:t>folinicum-</a:t>
            </a:r>
            <a:r>
              <a:rPr lang="cs-CZ" altLang="cs-CZ" dirty="0" err="1">
                <a:solidFill>
                  <a:schemeClr val="tx2"/>
                </a:solidFill>
              </a:rPr>
              <a:t>leukovorin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/ 3-5mg 3x týdně/ – </a:t>
            </a:r>
            <a:r>
              <a:rPr lang="cs-CZ" altLang="cs-CZ" dirty="0" err="1"/>
              <a:t>hematotoxické</a:t>
            </a:r>
            <a:r>
              <a:rPr lang="cs-CZ" altLang="cs-CZ" dirty="0"/>
              <a:t> účinky – zasahuje do metabolismu </a:t>
            </a:r>
            <a:r>
              <a:rPr lang="cs-CZ" altLang="cs-CZ" dirty="0" err="1"/>
              <a:t>folátů</a:t>
            </a:r>
            <a:r>
              <a:rPr lang="cs-CZ" altLang="cs-CZ" dirty="0"/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dirty="0" err="1">
                <a:solidFill>
                  <a:schemeClr val="tx2"/>
                </a:solidFill>
              </a:rPr>
              <a:t>Clindamycin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>
                <a:solidFill>
                  <a:srgbClr val="6666FF"/>
                </a:solidFill>
              </a:rPr>
              <a:t>/</a:t>
            </a:r>
            <a:r>
              <a:rPr lang="cs-CZ" altLang="cs-CZ" dirty="0" err="1">
                <a:solidFill>
                  <a:srgbClr val="6666FF"/>
                </a:solidFill>
              </a:rPr>
              <a:t>Dalacin</a:t>
            </a:r>
            <a:r>
              <a:rPr lang="cs-CZ" altLang="cs-CZ" dirty="0">
                <a:solidFill>
                  <a:schemeClr val="tx2"/>
                </a:solidFill>
              </a:rPr>
              <a:t>/</a:t>
            </a:r>
            <a:r>
              <a:rPr lang="cs-CZ" altLang="cs-CZ" dirty="0"/>
              <a:t> – </a:t>
            </a:r>
            <a:r>
              <a:rPr lang="cs-CZ" altLang="cs-CZ" dirty="0" err="1"/>
              <a:t>makrolidový</a:t>
            </a:r>
            <a:r>
              <a:rPr lang="cs-CZ" altLang="cs-CZ" dirty="0"/>
              <a:t> derivát </a:t>
            </a:r>
            <a:r>
              <a:rPr lang="cs-CZ" altLang="cs-CZ" dirty="0" err="1"/>
              <a:t>lincomycinu</a:t>
            </a:r>
            <a:r>
              <a:rPr lang="cs-CZ" altLang="cs-CZ" dirty="0"/>
              <a:t> – zpravidla 4x 150-300 mg /D.</a:t>
            </a:r>
            <a:r>
              <a:rPr lang="cs-CZ" altLang="cs-CZ" dirty="0">
                <a:solidFill>
                  <a:schemeClr val="hlink"/>
                </a:solidFill>
              </a:rPr>
              <a:t>CAVE :</a:t>
            </a:r>
            <a:r>
              <a:rPr lang="cs-CZ" altLang="cs-CZ" dirty="0"/>
              <a:t>občas </a:t>
            </a:r>
            <a:r>
              <a:rPr lang="cs-CZ" altLang="cs-CZ" dirty="0" err="1"/>
              <a:t>pseudomembranozní</a:t>
            </a:r>
            <a:r>
              <a:rPr lang="cs-CZ" altLang="cs-CZ" dirty="0"/>
              <a:t> kolitis -</a:t>
            </a:r>
            <a:r>
              <a:rPr lang="cs-CZ" altLang="cs-CZ" dirty="0" err="1"/>
              <a:t>Cl.difficile</a:t>
            </a:r>
            <a:r>
              <a:rPr lang="cs-CZ" altLang="cs-CZ" dirty="0"/>
              <a:t>/ toxiny/.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dirty="0">
                <a:solidFill>
                  <a:schemeClr val="tx2"/>
                </a:solidFill>
              </a:rPr>
              <a:t>Sulfonamidy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dirty="0" err="1">
                <a:solidFill>
                  <a:schemeClr val="tx2"/>
                </a:solidFill>
              </a:rPr>
              <a:t>Cotrimoxazol</a:t>
            </a:r>
            <a:r>
              <a:rPr lang="cs-CZ" altLang="cs-CZ" dirty="0">
                <a:solidFill>
                  <a:schemeClr val="tx2"/>
                </a:solidFill>
              </a:rPr>
              <a:t> / </a:t>
            </a:r>
            <a:r>
              <a:rPr lang="cs-CZ" altLang="cs-CZ" dirty="0" err="1"/>
              <a:t>sulfamethoxazolum</a:t>
            </a:r>
            <a:r>
              <a:rPr lang="cs-CZ" altLang="cs-CZ" dirty="0"/>
              <a:t> s </a:t>
            </a:r>
            <a:r>
              <a:rPr lang="cs-CZ" altLang="cs-CZ" dirty="0" err="1"/>
              <a:t>trimetroprimem</a:t>
            </a:r>
            <a:r>
              <a:rPr lang="cs-CZ" altLang="cs-CZ" dirty="0"/>
              <a:t> /960 mg a 12 hod</a:t>
            </a:r>
            <a:r>
              <a:rPr lang="cs-CZ" altLang="cs-CZ" dirty="0">
                <a:solidFill>
                  <a:schemeClr val="tx2"/>
                </a:solidFill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dirty="0" err="1">
                <a:solidFill>
                  <a:schemeClr val="tx2"/>
                </a:solidFill>
              </a:rPr>
              <a:t>Azitromycin</a:t>
            </a:r>
            <a:r>
              <a:rPr lang="cs-CZ" altLang="cs-CZ" dirty="0"/>
              <a:t> / </a:t>
            </a:r>
            <a:r>
              <a:rPr lang="cs-CZ" altLang="cs-CZ" dirty="0" err="1">
                <a:solidFill>
                  <a:srgbClr val="6666FF"/>
                </a:solidFill>
              </a:rPr>
              <a:t>Sumamed</a:t>
            </a:r>
            <a:r>
              <a:rPr lang="cs-CZ" altLang="cs-CZ" dirty="0"/>
              <a:t>/500mg/ po 3 dny.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7415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</a:blip>
          <a:srcRect l="5512" t="1040" r="12964" b="20889"/>
          <a:stretch/>
        </p:blipFill>
        <p:spPr>
          <a:xfrm rot="5400000">
            <a:off x="1215839" y="-1171309"/>
            <a:ext cx="6824587" cy="923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07529"/>
            <a:ext cx="9036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 sz="2400" b="1" dirty="0" err="1">
                <a:solidFill>
                  <a:srgbClr val="6600FF"/>
                </a:solidFill>
                <a:latin typeface="Arial" panose="020B0604020202020204" pitchFamily="34" charset="0"/>
              </a:rPr>
              <a:t>G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undi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 saharský</a:t>
            </a:r>
            <a:r>
              <a:rPr kumimoji="0" lang="cs-CZ" altLang="cs-CZ" sz="2400" b="1" i="0" u="none" strike="noStrike" cap="none" normalizeH="0" dirty="0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 -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Ctenodactylus</a:t>
            </a:r>
            <a:r>
              <a:rPr kumimoji="0" lang="cs-CZ" altLang="cs-CZ" sz="2400" b="1" i="1" u="none" strike="noStrike" cap="none" normalizeH="0" baseline="0" dirty="0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400" b="1" i="1" u="none" strike="noStrike" cap="none" normalizeH="0" baseline="0" dirty="0" err="1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gundi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Rothmann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rgbClr val="6600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altLang="cs-CZ" sz="2400" b="1" dirty="0">
                <a:solidFill>
                  <a:srgbClr val="6600FF"/>
                </a:solidFill>
                <a:latin typeface="Arial" panose="020B0604020202020204" pitchFamily="34" charset="0"/>
              </a:rPr>
              <a:t>1776) </a:t>
            </a:r>
            <a:r>
              <a:rPr lang="cs-CZ" altLang="cs-CZ" sz="2000" dirty="0" err="1">
                <a:solidFill>
                  <a:srgbClr val="6600FF"/>
                </a:solidFill>
                <a:latin typeface="Arial" panose="020B0604020202020204" pitchFamily="34" charset="0"/>
              </a:rPr>
              <a:t>Tijma</a:t>
            </a:r>
            <a:r>
              <a:rPr lang="cs-CZ" altLang="cs-CZ" sz="2000" dirty="0">
                <a:solidFill>
                  <a:srgbClr val="6600FF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solidFill>
                  <a:srgbClr val="6600FF"/>
                </a:solidFill>
                <a:latin typeface="Arial" panose="020B0604020202020204" pitchFamily="34" charset="0"/>
              </a:rPr>
              <a:t>Matmata</a:t>
            </a:r>
            <a:r>
              <a:rPr lang="cs-CZ" altLang="cs-CZ" sz="2000" dirty="0">
                <a:solidFill>
                  <a:srgbClr val="6600FF"/>
                </a:solidFill>
                <a:latin typeface="Arial" panose="020B0604020202020204" pitchFamily="34" charset="0"/>
              </a:rPr>
              <a:t>, TUNISKO. Foto: Petr Velenský</a:t>
            </a:r>
            <a:endParaRPr kumimoji="0" lang="cs-CZ" altLang="cs-CZ" sz="2000" i="0" u="none" strike="noStrike" cap="none" normalizeH="0" baseline="0" dirty="0">
              <a:ln>
                <a:noFill/>
              </a:ln>
              <a:solidFill>
                <a:srgbClr val="66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8" y="1187052"/>
            <a:ext cx="8402654" cy="55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9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368152"/>
          </a:xfrm>
        </p:spPr>
        <p:txBody>
          <a:bodyPr>
            <a:noAutofit/>
          </a:bodyPr>
          <a:lstStyle/>
          <a:p>
            <a:pPr algn="r"/>
            <a:r>
              <a:rPr lang="cs-CZ" sz="2000" dirty="0">
                <a:solidFill>
                  <a:srgbClr val="660066"/>
                </a:solidFill>
              </a:rPr>
              <a:t>„Zkoumání </a:t>
            </a:r>
            <a:r>
              <a:rPr lang="cs-CZ" sz="2000" dirty="0">
                <a:solidFill>
                  <a:srgbClr val="FF0000"/>
                </a:solidFill>
              </a:rPr>
              <a:t>preparátů Janků </a:t>
            </a:r>
            <a:r>
              <a:rPr lang="cs-CZ" sz="2000" dirty="0">
                <a:solidFill>
                  <a:srgbClr val="660066"/>
                </a:solidFill>
              </a:rPr>
              <a:t>(obrázek) ve mně však vyvolalo dojem, že se jednalo o prvoky, jejichž </a:t>
            </a:r>
            <a:r>
              <a:rPr lang="cs-CZ" sz="2000" dirty="0">
                <a:solidFill>
                  <a:srgbClr val="FF0000"/>
                </a:solidFill>
              </a:rPr>
              <a:t>podobnost s určitými vývojovými stádii </a:t>
            </a:r>
            <a:r>
              <a:rPr lang="cs-CZ" sz="2000" i="1" dirty="0" err="1">
                <a:solidFill>
                  <a:srgbClr val="FF0000"/>
                </a:solidFill>
              </a:rPr>
              <a:t>Encephalitozoon</a:t>
            </a:r>
            <a:r>
              <a:rPr lang="cs-CZ" sz="2000" i="1" dirty="0">
                <a:solidFill>
                  <a:srgbClr val="FF0000"/>
                </a:solidFill>
              </a:rPr>
              <a:t> </a:t>
            </a:r>
            <a:r>
              <a:rPr lang="cs-CZ" sz="2000" i="1" dirty="0" err="1">
                <a:solidFill>
                  <a:srgbClr val="FF0000"/>
                </a:solidFill>
              </a:rPr>
              <a:t>cuniculi</a:t>
            </a:r>
            <a:r>
              <a:rPr lang="cs-CZ" sz="2000" i="1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(</a:t>
            </a:r>
            <a:r>
              <a:rPr lang="cs-CZ" sz="2000" dirty="0" err="1">
                <a:solidFill>
                  <a:srgbClr val="FF0000"/>
                </a:solidFill>
              </a:rPr>
              <a:t>pansporoblasty</a:t>
            </a:r>
            <a:r>
              <a:rPr lang="cs-CZ" sz="2000" dirty="0">
                <a:solidFill>
                  <a:srgbClr val="FF0000"/>
                </a:solidFill>
              </a:rPr>
              <a:t>) </a:t>
            </a:r>
            <a:r>
              <a:rPr lang="cs-CZ" sz="2000" dirty="0">
                <a:solidFill>
                  <a:srgbClr val="660066"/>
                </a:solidFill>
              </a:rPr>
              <a:t>byla nápadná.“</a:t>
            </a:r>
            <a:br>
              <a:rPr lang="cs-CZ" sz="2000" dirty="0">
                <a:solidFill>
                  <a:srgbClr val="660066"/>
                </a:solidFill>
              </a:rPr>
            </a:br>
            <a:br>
              <a:rPr lang="cs-CZ" sz="2000" dirty="0">
                <a:solidFill>
                  <a:srgbClr val="660066"/>
                </a:solidFill>
              </a:rPr>
            </a:br>
            <a:r>
              <a:rPr lang="cs-CZ" sz="2000" b="1" dirty="0">
                <a:solidFill>
                  <a:srgbClr val="660066"/>
                </a:solidFill>
              </a:rPr>
              <a:t>CONSTANTIN LEVADITI</a:t>
            </a:r>
            <a:br>
              <a:rPr lang="cs-CZ" sz="2000" dirty="0">
                <a:solidFill>
                  <a:srgbClr val="660066"/>
                </a:solidFill>
              </a:rPr>
            </a:br>
            <a:endParaRPr lang="cs-CZ" sz="2000" dirty="0">
              <a:solidFill>
                <a:srgbClr val="660066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403648" y="1988840"/>
            <a:ext cx="6606729" cy="42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13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53249-6089-344C-A3C7-384AFF2D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Prof. MUDr. Josef Janků</a:t>
            </a:r>
            <a:br>
              <a:rPr lang="cs-CZ" dirty="0"/>
            </a:br>
            <a:r>
              <a:rPr lang="cs-CZ" dirty="0"/>
              <a:t>Curriculum vitae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637959-EDC5-BC4C-9821-A7D23A0AC3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* 24.7.1886, Chrastavec, v rodině rolníka</a:t>
            </a:r>
          </a:p>
          <a:p>
            <a:r>
              <a:rPr lang="cs-CZ" dirty="0"/>
              <a:t>Klasické gymnasium v Litomyšli</a:t>
            </a:r>
          </a:p>
          <a:p>
            <a:r>
              <a:rPr lang="cs-CZ" dirty="0"/>
              <a:t>17.5.1912 promoce na české lékařské fakultě UK</a:t>
            </a:r>
          </a:p>
          <a:p>
            <a:r>
              <a:rPr lang="cs-CZ" dirty="0"/>
              <a:t>Sekundární lékař na oční klinice prof. Deyla</a:t>
            </a:r>
          </a:p>
          <a:p>
            <a:r>
              <a:rPr lang="cs-CZ" dirty="0"/>
              <a:t>Za 1. světové války – plukovní lékař - Jihlava, Štýrský Hradec, Lublaň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EDB5F54-7386-D848-9D95-4F1CB1FE6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2858" y="1600200"/>
            <a:ext cx="3111550" cy="4421088"/>
          </a:xfrm>
        </p:spPr>
      </p:pic>
    </p:spTree>
    <p:extLst>
      <p:ext uri="{BB962C8B-B14F-4D97-AF65-F5344CB8AC3E}">
        <p14:creationId xmlns:p14="http://schemas.microsoft.com/office/powerpoint/2010/main" val="354429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AB3F3-B4C1-F548-8059-B34E1C02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Curriculum vitae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FDA82B-8E04-D249-816D-36FFDAFB9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4172272" cy="4392489"/>
          </a:xfrm>
        </p:spPr>
        <p:txBody>
          <a:bodyPr/>
          <a:lstStyle/>
          <a:p>
            <a:r>
              <a:rPr lang="cs-CZ" dirty="0"/>
              <a:t>Od r. 1923 konziliářem očních chorob v nemocnici na Královských Vinohradech</a:t>
            </a:r>
          </a:p>
          <a:p>
            <a:r>
              <a:rPr lang="cs-CZ" dirty="0"/>
              <a:t>1923 habilitován (docent)</a:t>
            </a:r>
          </a:p>
          <a:p>
            <a:r>
              <a:rPr lang="cs-CZ" dirty="0"/>
              <a:t>1930 1. přednosta nově založeného očního oddělení</a:t>
            </a:r>
          </a:p>
          <a:p>
            <a:r>
              <a:rPr lang="cs-CZ" dirty="0"/>
              <a:t>1953  Lékařská fakulta hygienická – oční klinika </a:t>
            </a:r>
          </a:p>
          <a:p>
            <a:r>
              <a:rPr lang="cs-CZ" dirty="0"/>
              <a:t>1955 jmenován profesorem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BAF629B-B5D6-1A45-97AE-9902FF9DB3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705" y="1916832"/>
            <a:ext cx="4357338" cy="3253479"/>
          </a:xfrm>
        </p:spPr>
      </p:pic>
    </p:spTree>
    <p:extLst>
      <p:ext uri="{BB962C8B-B14F-4D97-AF65-F5344CB8AC3E}">
        <p14:creationId xmlns:p14="http://schemas.microsoft.com/office/powerpoint/2010/main" val="558826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E9D93-F345-0745-9E01-161B31BB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Curriculum vitae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BBBB35-F080-0D44-9FE1-0F06F2533C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Kliniku vede do roku 1958</a:t>
            </a:r>
          </a:p>
          <a:p>
            <a:r>
              <a:rPr lang="cs-CZ" dirty="0"/>
              <a:t>1957 – vyznamenán Medailí Jana Evangelisty Purkyně</a:t>
            </a:r>
          </a:p>
          <a:p>
            <a:r>
              <a:rPr lang="cs-CZ" dirty="0"/>
              <a:t>+ 30. 6.1963</a:t>
            </a:r>
          </a:p>
          <a:p>
            <a:r>
              <a:rPr lang="cs-CZ" dirty="0"/>
              <a:t>2008 slavnostní odhalení pamětní desky v rodné obci</a:t>
            </a:r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A55D0D4B-8C36-0C41-B7FE-4B25262642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79833" y="1916832"/>
            <a:ext cx="4351301" cy="2896843"/>
          </a:xfrm>
        </p:spPr>
      </p:pic>
    </p:spTree>
    <p:extLst>
      <p:ext uri="{BB962C8B-B14F-4D97-AF65-F5344CB8AC3E}">
        <p14:creationId xmlns:p14="http://schemas.microsoft.com/office/powerpoint/2010/main" val="310905182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5730</TotalTime>
  <Words>991</Words>
  <Application>Microsoft Office PowerPoint</Application>
  <PresentationFormat>Předvádění na obrazovce (4:3)</PresentationFormat>
  <Paragraphs>135</Paragraphs>
  <Slides>34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Meiryo</vt:lpstr>
      <vt:lpstr>Arial</vt:lpstr>
      <vt:lpstr>Calibri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Gundi saharský - Ctenodactylus gundi (Rothmann, 1776) Tijma, Matmata, TUNISKO. Foto: Petr Velenský </vt:lpstr>
      <vt:lpstr>„Zkoumání preparátů Janků (obrázek) ve mně však vyvolalo dojem, že se jednalo o prvoky, jejichž podobnost s určitými vývojovými stádii Encephalitozoon cuniculi (pansporoblasty) byla nápadná.“  CONSTANTIN LEVADITI </vt:lpstr>
      <vt:lpstr>Prof. MUDr. Josef Janků Curriculum vitae</vt:lpstr>
      <vt:lpstr>Curriculum vitae</vt:lpstr>
      <vt:lpstr>Curriculum vitae</vt:lpstr>
      <vt:lpstr>Vědecká činnost</vt:lpstr>
      <vt:lpstr>Publikace v Časopise Lékařův českých </vt:lpstr>
      <vt:lpstr>Prezentace aplikace PowerPoint</vt:lpstr>
      <vt:lpstr>Kočka domácí – definitivní hostitel Toxoplasma gondii</vt:lpstr>
      <vt:lpstr>Prezentace aplikace PowerPoint</vt:lpstr>
      <vt:lpstr>Prezentace aplikace PowerPoint</vt:lpstr>
      <vt:lpstr>Toxoplasmóza v ČR 1971-2000 počty hlášených případů Zdroj: SZÚ</vt:lpstr>
      <vt:lpstr>Toxoplasmóza v ČR 2001-30.9.2023 počty hlášených případů. Zdroj: SZÚ</vt:lpstr>
      <vt:lpstr>Prezentace aplikace PowerPoint</vt:lpstr>
      <vt:lpstr>Prezentace aplikace PowerPoint</vt:lpstr>
      <vt:lpstr>Těhotné: riziková skupina pro možnost přenosu infekce na plod (tzv. vrozená toxoplasmóza)</vt:lpstr>
      <vt:lpstr>Hlavní záludnost toxoplasmózy:</vt:lpstr>
      <vt:lpstr>Co se stane při přenosu infekce na plod? </vt:lpstr>
      <vt:lpstr>Jak onemocnění diagnostikujeme a léčíme? </vt:lpstr>
      <vt:lpstr>Centrum pro vrozené nákazy a infekce v graviditě na KIN FN Bulovka Praha</vt:lpstr>
      <vt:lpstr>Prezentace aplikace PowerPoint</vt:lpstr>
      <vt:lpstr>Prezentace aplikace PowerPoint</vt:lpstr>
      <vt:lpstr>Mozková toxoplasmoza u AIDS před léčbou</vt:lpstr>
      <vt:lpstr>Mozková toxoplasmoza u AIDS po léčbě</vt:lpstr>
      <vt:lpstr>Oční forma toxoplazmozy</vt:lpstr>
      <vt:lpstr> Toxoplasmosa </vt:lpstr>
      <vt:lpstr>Oční toxoplazmoza</vt:lpstr>
      <vt:lpstr>Prezentace aplikace PowerPoint</vt:lpstr>
      <vt:lpstr>Toxoplazmoza - diagnoza</vt:lpstr>
      <vt:lpstr>Toxoplazmoza - terapie</vt:lpstr>
    </vt:vector>
  </TitlesOfParts>
  <Company>SZÚ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EPIDEMIOLOGIE PARASITÁRNÍCH NÁKAZ</dc:title>
  <dc:creator>SZÚ</dc:creator>
  <cp:lastModifiedBy>Veronika Kodymová</cp:lastModifiedBy>
  <cp:revision>282</cp:revision>
  <dcterms:created xsi:type="dcterms:W3CDTF">2004-10-06T13:27:03Z</dcterms:created>
  <dcterms:modified xsi:type="dcterms:W3CDTF">2023-10-22T20:31:30Z</dcterms:modified>
</cp:coreProperties>
</file>