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8325" r:id="rId5"/>
    <p:sldId id="2145707593" r:id="rId6"/>
    <p:sldId id="2145707920" r:id="rId7"/>
    <p:sldId id="2145708326" r:id="rId8"/>
    <p:sldId id="2145708316"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7436" autoAdjust="0"/>
  </p:normalViewPr>
  <p:slideViewPr>
    <p:cSldViewPr showGuides="1">
      <p:cViewPr varScale="1">
        <p:scale>
          <a:sx n="111" d="100"/>
          <a:sy n="111" d="100"/>
        </p:scale>
        <p:origin x="1008" y="114"/>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SERAND DUFOUR, Sandrine" userId="c4c782a8-6de7-4332-a17d-9701c5315684" providerId="ADAL" clId="{9B43602F-D824-4CBE-A2A4-E6605435AC28}"/>
    <pc:docChg chg="custSel modSld">
      <pc:chgData name="JOSSERAND DUFOUR, Sandrine" userId="c4c782a8-6de7-4332-a17d-9701c5315684" providerId="ADAL" clId="{9B43602F-D824-4CBE-A2A4-E6605435AC28}" dt="2024-02-08T15:46:52.109" v="0" actId="478"/>
      <pc:docMkLst>
        <pc:docMk/>
      </pc:docMkLst>
      <pc:sldChg chg="delSp mod">
        <pc:chgData name="JOSSERAND DUFOUR, Sandrine" userId="c4c782a8-6de7-4332-a17d-9701c5315684" providerId="ADAL" clId="{9B43602F-D824-4CBE-A2A4-E6605435AC28}" dt="2024-02-08T15:46:52.109" v="0" actId="478"/>
        <pc:sldMkLst>
          <pc:docMk/>
          <pc:sldMk cId="861284251" sldId="5861"/>
        </pc:sldMkLst>
        <pc:picChg chg="del">
          <ac:chgData name="JOSSERAND DUFOUR, Sandrine" userId="c4c782a8-6de7-4332-a17d-9701c5315684" providerId="ADAL" clId="{9B43602F-D824-4CBE-A2A4-E6605435AC28}" dt="2024-02-08T15:46:52.109" v="0" actId="478"/>
          <ac:picMkLst>
            <pc:docMk/>
            <pc:sldMk cId="861284251" sldId="5861"/>
            <ac:picMk id="3" creationId="{9C7C2162-B516-4C4E-AF7C-B4880ACED9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13/01/2025</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13/01/2025</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13/01/2025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13/01/2025</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13/01/2025</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13/01/2025</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13/01/2025</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13/01/2025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13/01/2025</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13/01/2025</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13/01/2025</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13/01/2025</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13/01/2025</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13/01/2025</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13/01/2025</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13/01/2025</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13/01/2025</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13/01/2025</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13/01/2025</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13/01/2025</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13/01/2025</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13/01/2025</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13/01/2025</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6057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446484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079252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32132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13/01/2025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12937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13/01/2025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911740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55312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13/01/2025</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80519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23128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898236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5294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13/01/2025</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13/01/2025</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13/01/2025</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13/01/2025</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13/01/2025</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13/01/2025</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13/01/2025</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13/01/2025</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925510036"/>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a:t>
            </a:r>
            <a:r>
              <a:rPr kumimoji="0" lang="en-GB" altLang="en-US" sz="1067"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names shown,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2024.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US" altLang="fr-FR" sz="1100" b="0" dirty="0">
                <a:cs typeface="Calibri" pitchFamily="34" charset="0"/>
              </a:rPr>
              <a:t>07 Dec</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2" name="Picture 1">
            <a:extLst>
              <a:ext uri="{FF2B5EF4-FFF2-40B4-BE49-F238E27FC236}">
                <a16:creationId xmlns:a16="http://schemas.microsoft.com/office/drawing/2014/main" id="{81EBC353-3026-A07D-7F6A-86CEC484EE59}"/>
              </a:ext>
            </a:extLst>
          </p:cNvPr>
          <p:cNvPicPr>
            <a:picLocks noChangeAspect="1"/>
          </p:cNvPicPr>
          <p:nvPr/>
        </p:nvPicPr>
        <p:blipFill>
          <a:blip r:embed="rId4"/>
          <a:stretch>
            <a:fillRect/>
          </a:stretch>
        </p:blipFill>
        <p:spPr>
          <a:xfrm>
            <a:off x="491716" y="1354324"/>
            <a:ext cx="11208568" cy="1782281"/>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F1F24279-9240-01BD-5E53-03C706EC11E3}"/>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07 Jan. 2025</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08 Jan.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2024 to </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07 Jan. 2025</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J:\Docs\_DATA_WARE\VPD_DATAWARE\Application_and_Data\Polio_data_management\Data\Production\working_area\Analytics\A001-GlobalMaps\Images\Group_Cases_12M.png">
            <a:extLst>
              <a:ext uri="{C183D7F6-B498-43B3-948B-1728B52AA6E4}">
                <adec:decorative xmlns:adec="http://schemas.microsoft.com/office/drawing/2017/decorative" xmlns=""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4" name="Text Box 7">
            <a:extLst>
              <a:ext uri="{FF2B5EF4-FFF2-40B4-BE49-F238E27FC236}">
                <a16:creationId xmlns:a16="http://schemas.microsoft.com/office/drawing/2014/main" id="{7C1F4FFA-B5DB-DDAA-5921-C14E27A8EEEF}"/>
              </a:ext>
            </a:extLst>
          </p:cNvPr>
          <p:cNvSpPr txBox="1">
            <a:spLocks noChangeArrowheads="1"/>
          </p:cNvSpPr>
          <p:nvPr/>
        </p:nvSpPr>
        <p:spPr bwMode="auto">
          <a:xfrm>
            <a:off x="4955017"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5" name="Rectangle 4">
            <a:extLst>
              <a:ext uri="{FF2B5EF4-FFF2-40B4-BE49-F238E27FC236}">
                <a16:creationId xmlns:a16="http://schemas.microsoft.com/office/drawing/2014/main" id="{7F473BAA-6F15-711F-8A8A-C9C90C0A7C00}"/>
              </a:ext>
            </a:extLst>
          </p:cNvPr>
          <p:cNvSpPr>
            <a:spLocks noChangeArrowheads="1"/>
          </p:cNvSpPr>
          <p:nvPr/>
        </p:nvSpPr>
        <p:spPr bwMode="auto">
          <a:xfrm>
            <a:off x="4716648"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13616F10-19C7-3FF1-B0C9-967170FB41B7}"/>
              </a:ext>
            </a:extLst>
          </p:cNvPr>
          <p:cNvGrpSpPr/>
          <p:nvPr/>
        </p:nvGrpSpPr>
        <p:grpSpPr>
          <a:xfrm>
            <a:off x="7032104" y="5216374"/>
            <a:ext cx="2084209" cy="1308970"/>
            <a:chOff x="7559521" y="5126902"/>
            <a:chExt cx="2084209" cy="1308970"/>
          </a:xfrm>
        </p:grpSpPr>
        <p:pic>
          <p:nvPicPr>
            <p:cNvPr id="7" name="Picture 6">
              <a:extLst>
                <a:ext uri="{FF2B5EF4-FFF2-40B4-BE49-F238E27FC236}">
                  <a16:creationId xmlns:a16="http://schemas.microsoft.com/office/drawing/2014/main" id="{D97DE26F-46A3-A00F-B3A1-6096049E23E9}"/>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9" name="Rectangle 8">
              <a:extLst>
                <a:ext uri="{FF2B5EF4-FFF2-40B4-BE49-F238E27FC236}">
                  <a16:creationId xmlns:a16="http://schemas.microsoft.com/office/drawing/2014/main" id="{4BD9201F-6123-C978-5294-F4F1D71E5D09}"/>
                </a:ext>
              </a:extLst>
            </p:cNvPr>
            <p:cNvSpPr/>
            <p:nvPr/>
          </p:nvSpPr>
          <p:spPr>
            <a:xfrm>
              <a:off x="8423617" y="5630876"/>
              <a:ext cx="964962"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069922B0-9468-276E-C67E-F1EBCAA35DB1}"/>
              </a:ext>
            </a:extLst>
          </p:cNvPr>
          <p:cNvPicPr>
            <a:picLocks noChangeAspect="1"/>
          </p:cNvPicPr>
          <p:nvPr/>
        </p:nvPicPr>
        <p:blipFill>
          <a:blip r:embed="rId6"/>
          <a:stretch>
            <a:fillRect/>
          </a:stretch>
        </p:blipFill>
        <p:spPr>
          <a:xfrm>
            <a:off x="348231" y="4166493"/>
            <a:ext cx="1360734" cy="2440682"/>
          </a:xfrm>
          <a:prstGeom prst="rect">
            <a:avLst/>
          </a:prstGeom>
          <a:ln>
            <a:solidFill>
              <a:schemeClr val="bg1">
                <a:lumMod val="65000"/>
              </a:schemeClr>
            </a:solidFill>
          </a:ln>
        </p:spPr>
      </p:pic>
    </p:spTree>
    <p:extLst>
      <p:ext uri="{BB962C8B-B14F-4D97-AF65-F5344CB8AC3E}">
        <p14:creationId xmlns:p14="http://schemas.microsoft.com/office/powerpoint/2010/main" val="319020411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577DFCCA-5585-FE61-9E81-D272ABB9718E}"/>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2" name="Rectangle 11" descr="J:\Docs\_DATA_WARE\VPD_DATAWARE\Application_and_Data\Polio_data_management\Data\Production\working_area\Analytics\A001-GlobalMaps\Images\Group_Cases_6M.png">
            <a:extLst>
              <a:ext uri="{C183D7F6-B498-43B3-948B-1728B52AA6E4}">
                <adec:decorative xmlns:adec="http://schemas.microsoft.com/office/drawing/2017/decorative" xmlns=""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8" name="Date Placeholder 3">
            <a:extLst>
              <a:ext uri="{FF2B5EF4-FFF2-40B4-BE49-F238E27FC236}">
                <a16:creationId xmlns:a16="http://schemas.microsoft.com/office/drawing/2014/main" id="{D59FB3C2-814A-4964-A080-30E81ACFFD8F}"/>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07 Jan. 2025</a:t>
            </a:r>
          </a:p>
        </p:txBody>
      </p:sp>
      <p:sp>
        <p:nvSpPr>
          <p:cNvPr id="19" name="Rectangle 25">
            <a:extLst>
              <a:ext uri="{FF2B5EF4-FFF2-40B4-BE49-F238E27FC236}">
                <a16:creationId xmlns:a16="http://schemas.microsoft.com/office/drawing/2014/main" id="{F154D329-D8F0-41CF-A0AC-7C4A44FA39DC}"/>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08 J</a:t>
            </a:r>
            <a:r>
              <a:rPr kumimoji="0" lang="fr-CH" altLang="fr-FR" sz="10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ul</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2024 to </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07 Jan. 2025</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C63556E0-81FB-2962-EC21-D073E240BCBA}"/>
              </a:ext>
            </a:extLst>
          </p:cNvPr>
          <p:cNvPicPr>
            <a:picLocks noChangeAspect="1"/>
          </p:cNvPicPr>
          <p:nvPr/>
        </p:nvPicPr>
        <p:blipFill>
          <a:blip r:embed="rId5"/>
          <a:stretch>
            <a:fillRect/>
          </a:stretch>
        </p:blipFill>
        <p:spPr>
          <a:xfrm>
            <a:off x="298284" y="4315507"/>
            <a:ext cx="1632786" cy="2257349"/>
          </a:xfrm>
          <a:prstGeom prst="rect">
            <a:avLst/>
          </a:prstGeom>
          <a:ln>
            <a:solidFill>
              <a:schemeClr val="bg1">
                <a:lumMod val="65000"/>
              </a:schemeClr>
            </a:solidFill>
          </a:ln>
        </p:spPr>
      </p:pic>
      <p:sp>
        <p:nvSpPr>
          <p:cNvPr id="4" name="Text Box 7">
            <a:extLst>
              <a:ext uri="{FF2B5EF4-FFF2-40B4-BE49-F238E27FC236}">
                <a16:creationId xmlns:a16="http://schemas.microsoft.com/office/drawing/2014/main" id="{A8879098-641F-E9F0-24BE-3524AAABD34E}"/>
              </a:ext>
            </a:extLst>
          </p:cNvPr>
          <p:cNvSpPr txBox="1">
            <a:spLocks noChangeArrowheads="1"/>
          </p:cNvSpPr>
          <p:nvPr/>
        </p:nvSpPr>
        <p:spPr bwMode="auto">
          <a:xfrm>
            <a:off x="4955017"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5" name="Rectangle 4">
            <a:extLst>
              <a:ext uri="{FF2B5EF4-FFF2-40B4-BE49-F238E27FC236}">
                <a16:creationId xmlns:a16="http://schemas.microsoft.com/office/drawing/2014/main" id="{514E15E2-D32D-AF74-B119-7395FF579C2C}"/>
              </a:ext>
            </a:extLst>
          </p:cNvPr>
          <p:cNvSpPr>
            <a:spLocks noChangeArrowheads="1"/>
          </p:cNvSpPr>
          <p:nvPr/>
        </p:nvSpPr>
        <p:spPr bwMode="auto">
          <a:xfrm>
            <a:off x="4716648"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F9A83E43-4DB5-07AA-174A-C93B0D79E80B}"/>
              </a:ext>
            </a:extLst>
          </p:cNvPr>
          <p:cNvGrpSpPr/>
          <p:nvPr/>
        </p:nvGrpSpPr>
        <p:grpSpPr>
          <a:xfrm>
            <a:off x="7032104" y="5216374"/>
            <a:ext cx="2084209" cy="1308970"/>
            <a:chOff x="7559521" y="5126902"/>
            <a:chExt cx="2084209" cy="1308970"/>
          </a:xfrm>
        </p:grpSpPr>
        <p:pic>
          <p:nvPicPr>
            <p:cNvPr id="7" name="Picture 6">
              <a:extLst>
                <a:ext uri="{FF2B5EF4-FFF2-40B4-BE49-F238E27FC236}">
                  <a16:creationId xmlns:a16="http://schemas.microsoft.com/office/drawing/2014/main" id="{A0B6F309-8730-3048-4E5E-727979ED4A4F}"/>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8" name="Rectangle 7">
              <a:extLst>
                <a:ext uri="{FF2B5EF4-FFF2-40B4-BE49-F238E27FC236}">
                  <a16:creationId xmlns:a16="http://schemas.microsoft.com/office/drawing/2014/main" id="{9C3EB5C8-0BB6-2875-C59C-2234079E0261}"/>
                </a:ext>
              </a:extLst>
            </p:cNvPr>
            <p:cNvSpPr/>
            <p:nvPr/>
          </p:nvSpPr>
          <p:spPr>
            <a:xfrm>
              <a:off x="8423617" y="5630876"/>
              <a:ext cx="964962"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953806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2018 - 2024</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07 Jan. 2025</a:t>
            </a:r>
          </a:p>
        </p:txBody>
      </p:sp>
      <p:pic>
        <p:nvPicPr>
          <p:cNvPr id="2" name="Picture 1">
            <a:extLst>
              <a:ext uri="{FF2B5EF4-FFF2-40B4-BE49-F238E27FC236}">
                <a16:creationId xmlns:a16="http://schemas.microsoft.com/office/drawing/2014/main" id="{0DB180F4-F979-D060-949F-2922022CEEC1}"/>
              </a:ext>
            </a:extLst>
          </p:cNvPr>
          <p:cNvPicPr>
            <a:picLocks noChangeAspect="1"/>
          </p:cNvPicPr>
          <p:nvPr/>
        </p:nvPicPr>
        <p:blipFill>
          <a:blip r:embed="rId4"/>
          <a:stretch>
            <a:fillRect/>
          </a:stretch>
        </p:blipFill>
        <p:spPr>
          <a:xfrm>
            <a:off x="509587" y="996950"/>
            <a:ext cx="11172825" cy="4610100"/>
          </a:xfrm>
          <a:prstGeom prst="rect">
            <a:avLst/>
          </a:prstGeom>
        </p:spPr>
      </p:pic>
    </p:spTree>
    <p:extLst>
      <p:ext uri="{BB962C8B-B14F-4D97-AF65-F5344CB8AC3E}">
        <p14:creationId xmlns:p14="http://schemas.microsoft.com/office/powerpoint/2010/main" val="35655522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07 Jan. 2025</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four children (3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1E057DC6-EDC6-5FAD-51BA-5123250E2FCA}"/>
              </a:ext>
            </a:extLst>
          </p:cNvPr>
          <p:cNvPicPr>
            <a:picLocks noChangeAspect="1"/>
          </p:cNvPicPr>
          <p:nvPr/>
        </p:nvPicPr>
        <p:blipFill>
          <a:blip r:embed="rId5"/>
          <a:stretch>
            <a:fillRect/>
          </a:stretch>
        </p:blipFill>
        <p:spPr>
          <a:xfrm>
            <a:off x="196590" y="152636"/>
            <a:ext cx="10009112" cy="6552728"/>
          </a:xfrm>
          <a:prstGeom prst="rect">
            <a:avLst/>
          </a:prstGeom>
        </p:spPr>
      </p:pic>
    </p:spTree>
    <p:extLst>
      <p:ext uri="{BB962C8B-B14F-4D97-AF65-F5344CB8AC3E}">
        <p14:creationId xmlns:p14="http://schemas.microsoft.com/office/powerpoint/2010/main" val="2991461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 &amp; 2024: 01 Jan. to 31 Dec. 2024*</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week 02, 2025</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5294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 </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E138E15D-719B-C966-65F1-68D87D794EB0}"/>
              </a:ext>
            </a:extLst>
          </p:cNvPr>
          <p:cNvPicPr>
            <a:picLocks noChangeAspect="1"/>
          </p:cNvPicPr>
          <p:nvPr/>
        </p:nvPicPr>
        <p:blipFill>
          <a:blip r:embed="rId6"/>
          <a:stretch>
            <a:fillRect/>
          </a:stretch>
        </p:blipFill>
        <p:spPr>
          <a:xfrm>
            <a:off x="263352" y="823621"/>
            <a:ext cx="11506200" cy="2886075"/>
          </a:xfrm>
          <a:prstGeom prst="rect">
            <a:avLst/>
          </a:prstGeom>
        </p:spPr>
      </p:pic>
    </p:spTree>
    <p:extLst>
      <p:ext uri="{BB962C8B-B14F-4D97-AF65-F5344CB8AC3E}">
        <p14:creationId xmlns:p14="http://schemas.microsoft.com/office/powerpoint/2010/main" val="3491284562"/>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236418</TotalTime>
  <Words>377</Words>
  <Application>Microsoft Office PowerPoint</Application>
  <PresentationFormat>Širokoúhlá obrazovka</PresentationFormat>
  <Paragraphs>33</Paragraphs>
  <Slides>6</Slides>
  <Notes>6</Notes>
  <HiddenSlides>0</HiddenSlides>
  <MMClips>0</MMClips>
  <ScaleCrop>false</ScaleCrop>
  <HeadingPairs>
    <vt:vector size="6" baseType="variant">
      <vt:variant>
        <vt:lpstr>Použitá písma</vt:lpstr>
      </vt:variant>
      <vt:variant>
        <vt:i4>6</vt:i4>
      </vt:variant>
      <vt:variant>
        <vt:lpstr>Motiv</vt:lpstr>
      </vt:variant>
      <vt:variant>
        <vt:i4>3</vt:i4>
      </vt:variant>
      <vt:variant>
        <vt:lpstr>Nadpisy snímků</vt:lpstr>
      </vt:variant>
      <vt:variant>
        <vt:i4>6</vt:i4>
      </vt:variant>
    </vt:vector>
  </HeadingPairs>
  <TitlesOfParts>
    <vt:vector size="15" baseType="lpstr">
      <vt:lpstr>Arial</vt:lpstr>
      <vt:lpstr>Calibri</vt:lpstr>
      <vt:lpstr>Calibri (Body)</vt:lpstr>
      <vt:lpstr>Calibri Light</vt:lpstr>
      <vt:lpstr>等线</vt:lpstr>
      <vt:lpstr>Symbol</vt:lpstr>
      <vt:lpstr>5_Office Theme</vt:lpstr>
      <vt:lpstr>Office Theme</vt:lpstr>
      <vt:lpstr>4_Office Theme</vt:lpstr>
      <vt:lpstr>Prezentace aplikace PowerPoint</vt:lpstr>
      <vt:lpstr>Global WPV1 &amp; cVDPV Cases1, Previous 12 Months2</vt:lpstr>
      <vt:lpstr>Global WPV1 &amp; cVDPV Cases1, Previous 6 Months2</vt:lpstr>
      <vt:lpstr>Prezentace aplikace PowerPoint</vt:lpstr>
      <vt:lpstr>Prezentace aplikace PowerPoint</vt:lpstr>
      <vt:lpstr>Prezentace aplikace PowerPoint</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katerina.fabianova@szud.local</cp:lastModifiedBy>
  <cp:revision>8988</cp:revision>
  <cp:lastPrinted>2017-07-20T13:27:25Z</cp:lastPrinted>
  <dcterms:created xsi:type="dcterms:W3CDTF">2006-05-08T10:56:49Z</dcterms:created>
  <dcterms:modified xsi:type="dcterms:W3CDTF">2025-01-13T08:40:11Z</dcterms:modified>
</cp:coreProperties>
</file>